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DD1E8-C139-4D90-8184-264668720597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A8674-D8E0-4E33-A269-00F4FBC2E3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512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A8674-D8E0-4E33-A269-00F4FBC2E34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92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15.6.2016</a:t>
            </a:r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Pavel Janeček - Bakalářská práce</a:t>
            </a:r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7BA-FC5A-4CD1-B74E-F1B4F4DB46F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15.6.2016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Pavel Janeček - Bakalářská práce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7BA-FC5A-4CD1-B74E-F1B4F4DB46F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15.6.2016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Pavel Janeček - Bakalářská práce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7BA-FC5A-4CD1-B74E-F1B4F4DB46F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15.6.2016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Pavel Janeček - Bakalářská práce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7BA-FC5A-4CD1-B74E-F1B4F4DB46F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15.6.2016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Pavel Janeček - Bakalářská práce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7BA-FC5A-4CD1-B74E-F1B4F4DB46F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15.6.2016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Pavel Janeček - Bakalářská práce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7BA-FC5A-4CD1-B74E-F1B4F4DB46F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15.6.2016</a:t>
            </a: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Pavel Janeček - Bakalářská práce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7BA-FC5A-4CD1-B74E-F1B4F4DB46F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15.6.2016</a:t>
            </a: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Pavel Janeček - Bakalářská práce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7BA-FC5A-4CD1-B74E-F1B4F4DB46F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15.6.2016</a:t>
            </a: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Pavel Janeček - Bakalářská práce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7BA-FC5A-4CD1-B74E-F1B4F4DB46F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15.6.2016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Pavel Janeček - Bakalářská práce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7BA-FC5A-4CD1-B74E-F1B4F4DB46F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15.6.2016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Pavel Janeček - Bakalářská práce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D557BA-FC5A-4CD1-B74E-F1B4F4DB46FB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cs-CZ" smtClean="0"/>
              <a:t>15.6.2016</a:t>
            </a:r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cs-CZ" smtClean="0"/>
              <a:t>Pavel Janeček - Bakalářská práce</a:t>
            </a:r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D557BA-FC5A-4CD1-B74E-F1B4F4DB46FB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05225" y="1268278"/>
            <a:ext cx="5438775" cy="525706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cs-CZ" sz="4600" dirty="0" smtClean="0"/>
              <a:t>Rekonstrukce bytového domu</a:t>
            </a:r>
          </a:p>
          <a:p>
            <a:pPr algn="l"/>
            <a:endParaRPr lang="cs-CZ" sz="3600" dirty="0" smtClean="0"/>
          </a:p>
          <a:p>
            <a:pPr algn="l"/>
            <a:r>
              <a:rPr lang="cs-CZ" sz="3600" dirty="0" smtClean="0"/>
              <a:t>Vypracoval: 	Pavel Janeček</a:t>
            </a:r>
          </a:p>
          <a:p>
            <a:pPr algn="l"/>
            <a:r>
              <a:rPr lang="cs-CZ" sz="3600" dirty="0" smtClean="0"/>
              <a:t>Vedoucí BP:	Ing. Michal Kraus, Ph.D.</a:t>
            </a:r>
          </a:p>
          <a:p>
            <a:pPr algn="l"/>
            <a:r>
              <a:rPr lang="cs-CZ" sz="3600" dirty="0" smtClean="0"/>
              <a:t>Oponent BP:</a:t>
            </a:r>
            <a:r>
              <a:rPr lang="cs-CZ" sz="3600" dirty="0"/>
              <a:t>	Ing. Jan Čížek</a:t>
            </a:r>
            <a:endParaRPr lang="cs-CZ" sz="3600" dirty="0" smtClean="0"/>
          </a:p>
          <a:p>
            <a:pPr algn="l"/>
            <a:endParaRPr lang="cs-CZ" sz="3200" dirty="0" smtClean="0"/>
          </a:p>
          <a:p>
            <a:pPr algn="l"/>
            <a:r>
              <a:rPr lang="cs-CZ" sz="3200" dirty="0" smtClean="0"/>
              <a:t>červen 2016 </a:t>
            </a:r>
          </a:p>
          <a:p>
            <a:pPr algn="l"/>
            <a:r>
              <a:rPr lang="cs-CZ" sz="3200" dirty="0" smtClean="0"/>
              <a:t>Obor: Konstrukce staveb </a:t>
            </a:r>
          </a:p>
          <a:p>
            <a:pPr algn="l"/>
            <a:r>
              <a:rPr lang="cs-CZ" sz="3200" dirty="0" smtClean="0"/>
              <a:t>Katedra stavebnictví</a:t>
            </a:r>
          </a:p>
          <a:p>
            <a:pPr algn="l"/>
            <a:r>
              <a:rPr lang="cs-CZ" sz="3200" dirty="0" smtClean="0"/>
              <a:t>Ústav technicko - technologický</a:t>
            </a:r>
          </a:p>
          <a:p>
            <a:pPr algn="l"/>
            <a:r>
              <a:rPr lang="cs-CZ" sz="3200" dirty="0" smtClean="0"/>
              <a:t>Vysoká škola technická a ekonomická v Českých Budějovicích </a:t>
            </a:r>
          </a:p>
          <a:p>
            <a:endParaRPr lang="cs-CZ" sz="2800" dirty="0" smtClean="0"/>
          </a:p>
          <a:p>
            <a:r>
              <a:rPr lang="cs-CZ" sz="3600" dirty="0" smtClean="0"/>
              <a:t> </a:t>
            </a:r>
            <a:endParaRPr lang="cs-CZ" sz="3600" dirty="0"/>
          </a:p>
        </p:txBody>
      </p:sp>
      <p:pic>
        <p:nvPicPr>
          <p:cNvPr id="1026" name="Picture 2" descr="https://pbs.twimg.com/profile_images/842704053/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3705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Pavel Janeček - Bakalářská práce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15.6.2016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7BA-FC5A-4CD1-B74E-F1B4F4DB46F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94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Demoliční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- Vybourání stávajících podlah, včetně jejich konstrukce v místě provádění nových koupelen, WC, skladů…</a:t>
            </a:r>
          </a:p>
          <a:p>
            <a:pPr marL="0" indent="0">
              <a:buNone/>
            </a:pPr>
            <a:r>
              <a:rPr lang="cs-CZ" sz="2400" dirty="0"/>
              <a:t>- Vybourání stávajících obkladů a dlažeb.</a:t>
            </a:r>
          </a:p>
          <a:p>
            <a:pPr marL="0" indent="0">
              <a:buNone/>
            </a:pPr>
            <a:r>
              <a:rPr lang="cs-CZ" sz="2400" dirty="0"/>
              <a:t>- Vybourání všech rozvodů TZB, které nejsou plně zazděny a nejsou v kolizi s novým stavebními pracemi a novými rozvody TZB.</a:t>
            </a:r>
          </a:p>
          <a:p>
            <a:pPr marL="0" indent="0">
              <a:buNone/>
            </a:pPr>
            <a:r>
              <a:rPr lang="cs-CZ" sz="2400" dirty="0"/>
              <a:t>- Vybourání stávajících zařizovacích předmětů v koupelnách a </a:t>
            </a:r>
            <a:r>
              <a:rPr lang="cs-CZ" sz="2400" dirty="0" smtClean="0"/>
              <a:t>WC, </a:t>
            </a:r>
            <a:r>
              <a:rPr lang="cs-CZ" sz="2400" dirty="0"/>
              <a:t>včetně jejich likvidace.</a:t>
            </a:r>
          </a:p>
          <a:p>
            <a:pPr marL="0" indent="0">
              <a:buNone/>
            </a:pPr>
            <a:r>
              <a:rPr lang="cs-CZ" sz="2400" dirty="0"/>
              <a:t>- Vybourání všech parketových podlah</a:t>
            </a:r>
            <a:r>
              <a:rPr lang="cs-CZ" sz="2800" dirty="0"/>
              <a:t>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15.6.2016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Pavel Janeček - Bakalářská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7BA-FC5A-4CD1-B74E-F1B4F4DB46F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0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15.6.2016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Pavel Janeček - Bakalářská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7BA-FC5A-4CD1-B74E-F1B4F4DB46FB}" type="slidenum">
              <a:rPr lang="cs-CZ" smtClean="0"/>
              <a:t>11</a:t>
            </a:fld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2145"/>
            <a:ext cx="6408712" cy="626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95536" y="141277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1. NP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308304" y="616355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vlastní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903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15.6.2016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Pavel Janeček - Bakalářská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7BA-FC5A-4CD1-B74E-F1B4F4DB46FB}" type="slidenum">
              <a:rPr lang="cs-CZ" smtClean="0"/>
              <a:t>12</a:t>
            </a:fld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428806" cy="594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907704" y="18864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1. NP – Nový stav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804248" y="64886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vlastní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291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15.6.2016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Pavel Janeček - Bakalářská práce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7BA-FC5A-4CD1-B74E-F1B4F4DB46FB}" type="slidenum">
              <a:rPr lang="cs-CZ" smtClean="0"/>
              <a:t>13</a:t>
            </a:fld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932" y="620688"/>
            <a:ext cx="6086228" cy="561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67544" y="16288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2. NP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308304" y="616355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vlastní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084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15.6.2016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Pavel Janeček - Bakalářská práce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7BA-FC5A-4CD1-B74E-F1B4F4DB46FB}" type="slidenum">
              <a:rPr lang="cs-CZ" smtClean="0"/>
              <a:t>14</a:t>
            </a:fld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390525"/>
            <a:ext cx="8677275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619672" y="11663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2. NP – Nový stav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020272" y="63429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vlastní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63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15.6.2016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Pavel Janeček - Bakalářská práce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7BA-FC5A-4CD1-B74E-F1B4F4DB46FB}" type="slidenum">
              <a:rPr lang="cs-CZ" smtClean="0"/>
              <a:t>15</a:t>
            </a:fld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54023"/>
            <a:ext cx="5867400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83568" y="20608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3. NP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308304" y="616355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vlastní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259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15.6.2016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Pavel Janeček - Bakalářská práce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7BA-FC5A-4CD1-B74E-F1B4F4DB46FB}" type="slidenum">
              <a:rPr lang="cs-CZ" smtClean="0"/>
              <a:t>16</a:t>
            </a:fld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85763"/>
            <a:ext cx="8648700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627784" y="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3. NP – Nový stav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323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15.6.2016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Pavel Janeček - Bakalářská práce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7BA-FC5A-4CD1-B74E-F1B4F4DB46FB}" type="slidenum">
              <a:rPr lang="cs-CZ" smtClean="0"/>
              <a:t>17</a:t>
            </a:fld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8707"/>
            <a:ext cx="3528392" cy="296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855" y="330139"/>
            <a:ext cx="4601761" cy="295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491880" y="48393"/>
            <a:ext cx="3430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4. NP</a:t>
            </a:r>
            <a:endParaRPr lang="cs-CZ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18053"/>
            <a:ext cx="3456384" cy="287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855" y="3459872"/>
            <a:ext cx="4601761" cy="283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502670" y="30905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5. NP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135440" y="634822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vlastní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487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ClrTx/>
              <a:buFont typeface="Wingdings" pitchFamily="2" charset="2"/>
              <a:buChar char="Ø"/>
            </a:pPr>
            <a:r>
              <a:rPr lang="cs-CZ" dirty="0" smtClean="0"/>
              <a:t>2 prodejny, 12 bytových jednotek</a:t>
            </a:r>
          </a:p>
          <a:p>
            <a:pPr>
              <a:lnSpc>
                <a:spcPct val="200000"/>
              </a:lnSpc>
              <a:buClrTx/>
              <a:buFont typeface="Wingdings" pitchFamily="2" charset="2"/>
              <a:buChar char="Ø"/>
            </a:pPr>
            <a:r>
              <a:rPr lang="cs-CZ" dirty="0" smtClean="0"/>
              <a:t>Moderní bydlení na atraktivní adrese</a:t>
            </a:r>
          </a:p>
          <a:p>
            <a:pPr>
              <a:lnSpc>
                <a:spcPct val="200000"/>
              </a:lnSpc>
              <a:buClrTx/>
              <a:buFont typeface="Wingdings" pitchFamily="2" charset="2"/>
              <a:buChar char="Ø"/>
            </a:pPr>
            <a:r>
              <a:rPr lang="cs-CZ" dirty="0" smtClean="0"/>
              <a:t>Zhodnocení objektu</a:t>
            </a:r>
          </a:p>
          <a:p>
            <a:pPr>
              <a:lnSpc>
                <a:spcPct val="200000"/>
              </a:lnSpc>
              <a:buClrTx/>
              <a:buFont typeface="Wingdings" pitchFamily="2" charset="2"/>
              <a:buChar char="Ø"/>
            </a:pPr>
            <a:r>
              <a:rPr lang="cs-CZ" dirty="0" smtClean="0"/>
              <a:t>Rentabilita objektu</a:t>
            </a: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15.6.2016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Pavel Janeček - Bakalářská práce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7BA-FC5A-4CD1-B74E-F1B4F4DB46FB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693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Otázky k obhajobě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cs-CZ" dirty="0" smtClean="0"/>
              <a:t>Vedoucí</a:t>
            </a:r>
          </a:p>
          <a:p>
            <a:pPr lvl="1">
              <a:lnSpc>
                <a:spcPct val="150000"/>
              </a:lnSpc>
              <a:buClrTx/>
            </a:pPr>
            <a:r>
              <a:rPr lang="cs-CZ" i="1" dirty="0"/>
              <a:t>Jaké existují možnosti zlepšení tepelně-technických vlastností fasády historických a památkově </a:t>
            </a:r>
            <a:r>
              <a:rPr lang="cs-CZ" i="1" dirty="0" smtClean="0"/>
              <a:t>chráněných </a:t>
            </a:r>
            <a:r>
              <a:rPr lang="cs-CZ" i="1" dirty="0"/>
              <a:t>budov</a:t>
            </a:r>
            <a:r>
              <a:rPr lang="cs-CZ" i="1" dirty="0" smtClean="0"/>
              <a:t>?</a:t>
            </a:r>
          </a:p>
          <a:p>
            <a:pPr lvl="1">
              <a:lnSpc>
                <a:spcPct val="150000"/>
              </a:lnSpc>
              <a:buClrTx/>
            </a:pPr>
            <a:r>
              <a:rPr lang="cs-CZ" i="1" dirty="0"/>
              <a:t>Jaký způsob sanace zdiva byste zvolil, pokud by stavebně technický průzkum prokázal problém s </a:t>
            </a:r>
            <a:r>
              <a:rPr lang="cs-CZ" i="1" dirty="0" smtClean="0"/>
              <a:t>nadměrnou </a:t>
            </a:r>
            <a:r>
              <a:rPr lang="cs-CZ" i="1" dirty="0"/>
              <a:t>vlhkostí zdiva?</a:t>
            </a:r>
          </a:p>
          <a:p>
            <a:pPr lvl="1">
              <a:buClrTx/>
              <a:buFont typeface="Wingdings" pitchFamily="2" charset="2"/>
              <a:buChar char="Ø"/>
            </a:pPr>
            <a:endParaRPr lang="cs-CZ" dirty="0"/>
          </a:p>
          <a:p>
            <a:pPr lvl="1">
              <a:buClrTx/>
              <a:buFont typeface="Wingdings" pitchFamily="2" charset="2"/>
              <a:buChar char="Ø"/>
            </a:pP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15.6.2016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Pavel Janeček - Bakalářská práce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7BA-FC5A-4CD1-B74E-F1B4F4DB46FB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70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dirty="0" smtClean="0"/>
              <a:t>Motivace a důvody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dirty="0" smtClean="0"/>
              <a:t>Cíl bakalářské práce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dirty="0" smtClean="0"/>
              <a:t>Představení objektu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dirty="0" smtClean="0"/>
              <a:t>Cíle rekonstrukce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dirty="0" smtClean="0"/>
              <a:t>Demoliční práce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dirty="0" smtClean="0"/>
              <a:t>Výkresová část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dirty="0" smtClean="0"/>
              <a:t>Otázky k obhajobě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dirty="0" smtClean="0"/>
              <a:t>Závěr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cs-CZ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cs-CZ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Pavel Janeček - Bakalářská práce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15.6.2016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7BA-FC5A-4CD1-B74E-F1B4F4DB46F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09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Otázky k obhajobě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cs-CZ" dirty="0" smtClean="0"/>
              <a:t>Oponent </a:t>
            </a:r>
          </a:p>
          <a:p>
            <a:pPr lvl="1">
              <a:lnSpc>
                <a:spcPct val="150000"/>
              </a:lnSpc>
              <a:buClrTx/>
            </a:pPr>
            <a:r>
              <a:rPr lang="cs-CZ" i="1" dirty="0"/>
              <a:t>J</a:t>
            </a:r>
            <a:r>
              <a:rPr lang="cs-CZ" i="1" dirty="0" smtClean="0"/>
              <a:t>akým </a:t>
            </a:r>
            <a:r>
              <a:rPr lang="cs-CZ" i="1" dirty="0"/>
              <a:t>způsobem lze ”rekonstruovat” dřevěný trámový strop v případě, </a:t>
            </a:r>
            <a:r>
              <a:rPr lang="cs-CZ" i="1" dirty="0" smtClean="0"/>
              <a:t>že nesplňuje </a:t>
            </a:r>
            <a:r>
              <a:rPr lang="cs-CZ" i="1" dirty="0"/>
              <a:t>dostatečně svou únosnost</a:t>
            </a:r>
            <a:r>
              <a:rPr lang="cs-CZ" i="1" dirty="0" smtClean="0"/>
              <a:t>?</a:t>
            </a:r>
          </a:p>
          <a:p>
            <a:pPr lvl="1">
              <a:lnSpc>
                <a:spcPct val="150000"/>
              </a:lnSpc>
              <a:buClrTx/>
            </a:pPr>
            <a:r>
              <a:rPr lang="pl-PL" i="1" dirty="0" smtClean="0"/>
              <a:t>Jak </a:t>
            </a:r>
            <a:r>
              <a:rPr lang="pl-PL" i="1" dirty="0"/>
              <a:t>by jste odstranil dřevomorku z objektu, pokud by se zde </a:t>
            </a:r>
            <a:r>
              <a:rPr lang="pl-PL" i="1" dirty="0" smtClean="0"/>
              <a:t>vyskytla?</a:t>
            </a:r>
          </a:p>
          <a:p>
            <a:pPr lvl="1">
              <a:lnSpc>
                <a:spcPct val="150000"/>
              </a:lnSpc>
              <a:buClrTx/>
            </a:pPr>
            <a:r>
              <a:rPr lang="cs-CZ" i="1" dirty="0" smtClean="0"/>
              <a:t>Jaká </a:t>
            </a:r>
            <a:r>
              <a:rPr lang="cs-CZ" i="1" dirty="0"/>
              <a:t>je minimální světlá výška v bytech v bytovém domě</a:t>
            </a:r>
            <a:r>
              <a:rPr lang="cs-CZ" dirty="0"/>
              <a:t>?</a:t>
            </a:r>
          </a:p>
          <a:p>
            <a:pPr lvl="1">
              <a:buClrTx/>
              <a:buFont typeface="Wingdings" pitchFamily="2" charset="2"/>
              <a:buChar char="Ø"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15.6.2016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Pavel Janeček - Bakalářská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7BA-FC5A-4CD1-B74E-F1B4F4DB46FB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613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7851648" cy="1828800"/>
          </a:xfrm>
        </p:spPr>
        <p:txBody>
          <a:bodyPr/>
          <a:lstStyle/>
          <a:p>
            <a:r>
              <a:rPr lang="cs-CZ" dirty="0" smtClean="0"/>
              <a:t>Děkuji za pozornost </a:t>
            </a:r>
            <a:endParaRPr lang="cs-CZ" dirty="0"/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15.6.2016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Pavel Janeček - Bakalářská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7BA-FC5A-4CD1-B74E-F1B4F4DB46FB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13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Motivace a důvody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ClrTx/>
              <a:buFont typeface="Wingdings" pitchFamily="2" charset="2"/>
              <a:buChar char="Ø"/>
            </a:pPr>
            <a:r>
              <a:rPr lang="cs-CZ" dirty="0" smtClean="0"/>
              <a:t>Návrh rekonstrukce</a:t>
            </a:r>
          </a:p>
          <a:p>
            <a:pPr>
              <a:lnSpc>
                <a:spcPct val="200000"/>
              </a:lnSpc>
              <a:buClrTx/>
              <a:buFont typeface="Wingdings" pitchFamily="2" charset="2"/>
              <a:buChar char="Ø"/>
            </a:pPr>
            <a:r>
              <a:rPr lang="cs-CZ" dirty="0" smtClean="0"/>
              <a:t>Aktuálnost problému</a:t>
            </a:r>
          </a:p>
          <a:p>
            <a:pPr>
              <a:lnSpc>
                <a:spcPct val="200000"/>
              </a:lnSpc>
              <a:buClrTx/>
              <a:buFont typeface="Wingdings" pitchFamily="2" charset="2"/>
              <a:buChar char="Ø"/>
            </a:pPr>
            <a:r>
              <a:rPr lang="cs-CZ" dirty="0" smtClean="0"/>
              <a:t>Reálná stavba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15.6.2016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Pavel Janeček - Bakalářská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7BA-FC5A-4CD1-B74E-F1B4F4DB46F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85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Cíl bakalářské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dirty="0" smtClean="0"/>
              <a:t>Zpracování projektové dokumentace</a:t>
            </a:r>
          </a:p>
          <a:p>
            <a:pPr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dirty="0" smtClean="0"/>
              <a:t>Objasnění základních pojmů z oblasti rekonstrukcí a oprav staveb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15.6.2016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Pavel Janeček - Bakalářská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7BA-FC5A-4CD1-B74E-F1B4F4DB46F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16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Představení objektu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dirty="0"/>
              <a:t>Bytový dům Římská 35, Praha – Vinohrady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dirty="0"/>
              <a:t>Praha, č. </a:t>
            </a:r>
            <a:r>
              <a:rPr lang="cs-CZ" dirty="0" err="1"/>
              <a:t>parc</a:t>
            </a:r>
            <a:r>
              <a:rPr lang="cs-CZ" dirty="0"/>
              <a:t>. 532/1, </a:t>
            </a:r>
            <a:r>
              <a:rPr lang="cs-CZ" dirty="0" err="1"/>
              <a:t>k.ú</a:t>
            </a:r>
            <a:r>
              <a:rPr lang="cs-CZ" dirty="0"/>
              <a:t>. Vinohrady [727164], Římská 1199/35a, Praha </a:t>
            </a:r>
            <a:r>
              <a:rPr lang="cs-CZ" dirty="0" smtClean="0"/>
              <a:t>– Vinohrady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dirty="0" smtClean="0"/>
              <a:t>5 nadzemních + 1 podzemní podlaží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dirty="0" smtClean="0"/>
              <a:t>7 bytových jednotek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15.6.2016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Pavel Janeček - Bakalářská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7BA-FC5A-4CD1-B74E-F1B4F4DB46FB}" type="slidenum">
              <a:rPr lang="cs-CZ" smtClean="0"/>
              <a:t>5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13245"/>
            <a:ext cx="4786314" cy="23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572000" y="6199257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http://sgi.nahlizenidokn.cuzk.cz/marushka</a:t>
            </a:r>
          </a:p>
        </p:txBody>
      </p:sp>
    </p:spTree>
    <p:extLst>
      <p:ext uri="{BB962C8B-B14F-4D97-AF65-F5344CB8AC3E}">
        <p14:creationId xmlns:p14="http://schemas.microsoft.com/office/powerpoint/2010/main" val="96478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Představení objektu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15.6.2016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Pavel Janeček - Bakalářská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7BA-FC5A-4CD1-B74E-F1B4F4DB46FB}" type="slidenum">
              <a:rPr lang="cs-CZ" smtClean="0"/>
              <a:t>6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6" y="2132856"/>
            <a:ext cx="4908451" cy="349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3441250" cy="298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7308304" y="616355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vlastní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9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Cíle rekonstrukce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cs-CZ" dirty="0" smtClean="0"/>
              <a:t>Dispoziční řešení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cs-CZ" dirty="0" smtClean="0"/>
              <a:t>Doplnění koupelen a WC 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cs-CZ" dirty="0" smtClean="0"/>
              <a:t>Tři byty na podlaží 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cs-CZ" dirty="0" smtClean="0"/>
              <a:t>Opravení vnitřních dveří na schodišti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cs-CZ" dirty="0" smtClean="0"/>
              <a:t>Opravení oken 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cs-CZ" dirty="0" smtClean="0"/>
              <a:t>Očištění fasády, opravy klempířských prvků, doplnění těsnění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15.6.2016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Pavel Janeček - Bakalářská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7BA-FC5A-4CD1-B74E-F1B4F4DB46F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02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Cíle rekonstrukce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dirty="0" smtClean="0"/>
              <a:t>Průjezd - oprava </a:t>
            </a:r>
            <a:r>
              <a:rPr lang="cs-CZ" dirty="0"/>
              <a:t>štukatur, špalíkové dlažby, doplnění replik </a:t>
            </a:r>
            <a:r>
              <a:rPr lang="cs-CZ" dirty="0" smtClean="0"/>
              <a:t>vrat, odstraněny </a:t>
            </a:r>
            <a:r>
              <a:rPr lang="cs-CZ" dirty="0"/>
              <a:t>původní rozvaděče a nahrazeny novými,</a:t>
            </a:r>
            <a:endParaRPr lang="cs-CZ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dirty="0"/>
              <a:t>Na </a:t>
            </a:r>
            <a:r>
              <a:rPr lang="cs-CZ" dirty="0" smtClean="0"/>
              <a:t>schodišti - opraveny </a:t>
            </a:r>
            <a:r>
              <a:rPr lang="cs-CZ" dirty="0"/>
              <a:t>mozaiky podest, některé schodišťové stupně, nátěry madla, zábradlí a také původních dveře na </a:t>
            </a:r>
            <a:r>
              <a:rPr lang="cs-CZ" dirty="0" smtClean="0"/>
              <a:t>podestách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dirty="0"/>
              <a:t>Prvky, které budou ponechány, budou opraveny, popřípadě doplněny (např. kazetové obložení vnitřních parapetů) a nově natřeny.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15.6.2016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Pavel Janeček - Bakalářská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7BA-FC5A-4CD1-B74E-F1B4F4DB46F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64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Demoliční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589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Bourací práce jsou definovány samostatnými </a:t>
            </a:r>
            <a:r>
              <a:rPr lang="cs-CZ" sz="2400" dirty="0" smtClean="0"/>
              <a:t>výkresy. Předmětem bouracích prací je:</a:t>
            </a:r>
          </a:p>
          <a:p>
            <a:pPr marL="0" indent="0">
              <a:buNone/>
            </a:pPr>
            <a:r>
              <a:rPr lang="cs-CZ" sz="2400" dirty="0"/>
              <a:t>- Vybourání otvoru pro nový vstup do obchodu.</a:t>
            </a:r>
          </a:p>
          <a:p>
            <a:pPr marL="0" indent="0">
              <a:buNone/>
            </a:pPr>
            <a:r>
              <a:rPr lang="cs-CZ" sz="2400" dirty="0"/>
              <a:t>- Vybourání stávajících ocelových vrat do průjezdu.</a:t>
            </a:r>
          </a:p>
          <a:p>
            <a:pPr marL="0" indent="0">
              <a:buNone/>
            </a:pPr>
            <a:r>
              <a:rPr lang="cs-CZ" sz="2400" dirty="0"/>
              <a:t>- Vybourání ocelových dveří do stávajícího obchodu a ze dvora do objektu – schodiště.</a:t>
            </a:r>
          </a:p>
          <a:p>
            <a:pPr marL="0" indent="0">
              <a:buNone/>
            </a:pPr>
            <a:r>
              <a:rPr lang="cs-CZ" sz="2400" dirty="0"/>
              <a:t>- Vybourání stávajících příček a nenosných stěn v dispozici jednotlivých podlaží.</a:t>
            </a:r>
          </a:p>
          <a:p>
            <a:pPr marL="0" indent="0">
              <a:buNone/>
            </a:pPr>
            <a:r>
              <a:rPr lang="cs-CZ" sz="2400" dirty="0"/>
              <a:t>- Vybourání otvorů ve stávajících nosných stěnách.</a:t>
            </a:r>
          </a:p>
          <a:p>
            <a:pPr marL="0" indent="0">
              <a:buNone/>
            </a:pPr>
            <a:r>
              <a:rPr lang="cs-CZ" sz="2400" dirty="0"/>
              <a:t>- Vybourání prostupů ve stěnách i stropech pro potrubí TZB a šachty.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15.6.2016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Pavel Janeček - Bakalářská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7BA-FC5A-4CD1-B74E-F1B4F4DB46F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82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275</TotalTime>
  <Words>640</Words>
  <Application>Microsoft Office PowerPoint</Application>
  <PresentationFormat>Předvádění na obrazovce (4:3)</PresentationFormat>
  <Paragraphs>156</Paragraphs>
  <Slides>21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Tok</vt:lpstr>
      <vt:lpstr>Prezentace aplikace PowerPoint</vt:lpstr>
      <vt:lpstr>Obsah</vt:lpstr>
      <vt:lpstr>Motivace a důvody</vt:lpstr>
      <vt:lpstr>Cíl bakalářské práce</vt:lpstr>
      <vt:lpstr>Představení objektu</vt:lpstr>
      <vt:lpstr>Představení objektu</vt:lpstr>
      <vt:lpstr>Cíle rekonstrukce</vt:lpstr>
      <vt:lpstr>Cíle rekonstrukce</vt:lpstr>
      <vt:lpstr>Demoliční práce</vt:lpstr>
      <vt:lpstr>Demoliční práce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Závěr</vt:lpstr>
      <vt:lpstr>Otázky k obhajobě</vt:lpstr>
      <vt:lpstr>Otázky k obhajobě</vt:lpstr>
      <vt:lpstr>Děkuji za pozornost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</dc:creator>
  <cp:lastModifiedBy>Pavel</cp:lastModifiedBy>
  <cp:revision>28</cp:revision>
  <dcterms:created xsi:type="dcterms:W3CDTF">2016-06-07T12:49:19Z</dcterms:created>
  <dcterms:modified xsi:type="dcterms:W3CDTF">2016-06-08T20:39:35Z</dcterms:modified>
</cp:coreProperties>
</file>