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A4A16-A0A5-4507-95C2-52E8FDB8F34F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780BC-0972-4214-BD49-BEAEB128058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780BC-0972-4214-BD49-BEAEB1280583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CB2F1DD-CD81-4095-A9F3-BC2D6F2B03F8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81314B5-159C-4DA4-B0DC-A62E5FBE87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F1DD-CD81-4095-A9F3-BC2D6F2B03F8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14B5-159C-4DA4-B0DC-A62E5FBE87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F1DD-CD81-4095-A9F3-BC2D6F2B03F8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14B5-159C-4DA4-B0DC-A62E5FBE87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CB2F1DD-CD81-4095-A9F3-BC2D6F2B03F8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81314B5-159C-4DA4-B0DC-A62E5FBE87B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CB2F1DD-CD81-4095-A9F3-BC2D6F2B03F8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81314B5-159C-4DA4-B0DC-A62E5FBE87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F1DD-CD81-4095-A9F3-BC2D6F2B03F8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14B5-159C-4DA4-B0DC-A62E5FBE87B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F1DD-CD81-4095-A9F3-BC2D6F2B03F8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14B5-159C-4DA4-B0DC-A62E5FBE87B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CB2F1DD-CD81-4095-A9F3-BC2D6F2B03F8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1314B5-159C-4DA4-B0DC-A62E5FBE87B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F1DD-CD81-4095-A9F3-BC2D6F2B03F8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14B5-159C-4DA4-B0DC-A62E5FBE87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CB2F1DD-CD81-4095-A9F3-BC2D6F2B03F8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81314B5-159C-4DA4-B0DC-A62E5FBE87B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CB2F1DD-CD81-4095-A9F3-BC2D6F2B03F8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1314B5-159C-4DA4-B0DC-A62E5FBE87B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CB2F1DD-CD81-4095-A9F3-BC2D6F2B03F8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81314B5-159C-4DA4-B0DC-A62E5FBE87B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088231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Ekonomická analýza provedení rodinného domu</a:t>
            </a:r>
            <a:endParaRPr lang="cs-CZ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220072" y="6237312"/>
            <a:ext cx="3744416" cy="478904"/>
          </a:xfrm>
        </p:spPr>
        <p:txBody>
          <a:bodyPr>
            <a:normAutofit fontScale="92500"/>
          </a:bodyPr>
          <a:lstStyle/>
          <a:p>
            <a:r>
              <a:rPr lang="cs-CZ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Radim </a:t>
            </a:r>
            <a:r>
              <a:rPr lang="cs-CZ" sz="20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Hanžl</a:t>
            </a:r>
            <a:r>
              <a:rPr lang="cs-CZ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 UČO: 9666</a:t>
            </a:r>
            <a:endParaRPr lang="cs-CZ" sz="20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Motivace a důvody k řešení tématu</a:t>
            </a:r>
            <a:endParaRPr lang="cs-CZ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540768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Populární téma pasivních a nízkoenergetických domů.</a:t>
            </a:r>
          </a:p>
          <a:p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Zjistit zda se více vyplatí pasivní nebo nízkoenergetický dům</a:t>
            </a:r>
          </a:p>
          <a:p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Zjistit co skutečně činí největší cenové rozdíly.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429000"/>
            <a:ext cx="6378071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Cíl práce</a:t>
            </a:r>
            <a:endParaRPr lang="cs-CZ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556793"/>
            <a:ext cx="8229600" cy="1008112"/>
          </a:xfrm>
        </p:spPr>
        <p:txBody>
          <a:bodyPr>
            <a:normAutofit/>
          </a:bodyPr>
          <a:lstStyle/>
          <a:p>
            <a:pPr algn="just"/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Vyhodnocení ceny obalových konstrukcí a porovnání s náklady na energetickou potřebu objektu v rámci běžné životnosti objektu. </a:t>
            </a:r>
            <a:endParaRPr lang="cs-CZ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564904"/>
            <a:ext cx="6609109" cy="4293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Výzkumné cíle</a:t>
            </a:r>
            <a:endParaRPr lang="cs-CZ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Cíl 1: 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Vybrat používané skladby konstrukcí pro tři standardy provádění ( minimální požadované, nízkoenergetické, pasivní ).</a:t>
            </a:r>
          </a:p>
          <a:p>
            <a:endParaRPr lang="cs-CZ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cs-CZ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Cíl 2: 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Posoudit energetickou potřebu objektu ze studie pro jednotlivé varianty provedení.</a:t>
            </a:r>
          </a:p>
          <a:p>
            <a:endParaRPr lang="cs-CZ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cs-CZ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Cíl 3: 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Zjistit přibližné cenové relace za materiál pro jednotlivé posuzované skladby dle provedení.</a:t>
            </a:r>
          </a:p>
          <a:p>
            <a:endParaRPr lang="cs-CZ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cs-CZ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Cíl 4: 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Vyhodnocení ceny obalových konstrukcí a porovnání s náklady na energetickou potřebu objektu. </a:t>
            </a:r>
            <a:endParaRPr lang="cs-CZ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Použité metody</a:t>
            </a:r>
            <a:endParaRPr lang="cs-CZ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Vycházení z 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ČSN 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73 0540 – 2 (2011) 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 tepelné ochraně budov.</a:t>
            </a:r>
          </a:p>
          <a:p>
            <a:endParaRPr lang="cs-CZ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Definování 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zkoumaného 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intervalu životnosti.</a:t>
            </a:r>
            <a:endParaRPr lang="cs-CZ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cs-CZ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Zpracování energetického štítku 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budovy.</a:t>
            </a:r>
            <a:endParaRPr lang="cs-CZ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cs-CZ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Posouzení vybraných skladeb v programu Teplo 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2014.</a:t>
            </a:r>
            <a:endParaRPr lang="cs-CZ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cs-CZ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Poptávka cen, vyhodnocení ekonomické analýzy.</a:t>
            </a:r>
          </a:p>
          <a:p>
            <a:endParaRPr lang="cs-CZ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Porovnání dle energetické potřeby.</a:t>
            </a:r>
            <a:endParaRPr lang="cs-CZ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354162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Dosažené výsledky a přínos práce</a:t>
            </a:r>
            <a:endParaRPr lang="cs-CZ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700809"/>
            <a:ext cx="8136904" cy="3168351"/>
          </a:xfrm>
        </p:spPr>
        <p:txBody>
          <a:bodyPr>
            <a:normAutofit lnSpcReduction="10000"/>
          </a:bodyPr>
          <a:lstStyle/>
          <a:p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Rozdíl potřeby energie [GJ]  na horizontu 25 let. </a:t>
            </a:r>
          </a:p>
          <a:p>
            <a:endParaRPr lang="cs-CZ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cs-CZ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cs-CZ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cs-CZ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cs-CZ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Normativní minimální požadavky na pasivní standart nevyhovují ani na relativně malém objektu, kterým je studie. (57,9 kWh/(m2.a) )</a:t>
            </a:r>
          </a:p>
          <a:p>
            <a:endParaRPr lang="cs-CZ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cs-CZ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cs-CZ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cs-CZ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556792"/>
            <a:ext cx="3960440" cy="2143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5301208"/>
            <a:ext cx="6690175" cy="1345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Závěrečné shrnutí</a:t>
            </a:r>
            <a:endParaRPr lang="cs-CZ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322712" cy="4873752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Neprůhlednost trhu a složité určení ceny.</a:t>
            </a:r>
          </a:p>
          <a:p>
            <a:endParaRPr lang="cs-CZ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Relativně malý rozdíl v dosažené úspoře.</a:t>
            </a:r>
          </a:p>
          <a:p>
            <a:endParaRPr lang="cs-CZ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Potřeba upravení ČSN 73 0540 – 2 (2011)</a:t>
            </a:r>
          </a:p>
          <a:p>
            <a:endParaRPr lang="cs-CZ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Objem proměnných a neznámých v šíři tématu.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1340768"/>
            <a:ext cx="5112568" cy="5048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Odpověď na otázku</a:t>
            </a:r>
            <a:endParaRPr lang="cs-CZ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Můžete výstupy své práce jasněji dokumentovat, kterými provedenými výpočty v přílohách jsou tyto výstupy podpořeny?</a:t>
            </a:r>
          </a:p>
          <a:p>
            <a:endParaRPr lang="cs-CZ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Děkuji za pozornost.</a:t>
            </a:r>
            <a:endParaRPr lang="cs-CZ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243</TotalTime>
  <Words>274</Words>
  <Application>Microsoft Office PowerPoint</Application>
  <PresentationFormat>Předvádění na obrazovce (4:3)</PresentationFormat>
  <Paragraphs>50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Arkýř</vt:lpstr>
      <vt:lpstr>Ekonomická analýza provedení rodinného domu</vt:lpstr>
      <vt:lpstr>Motivace a důvody k řešení tématu</vt:lpstr>
      <vt:lpstr>Cíl práce</vt:lpstr>
      <vt:lpstr>Výzkumné cíle</vt:lpstr>
      <vt:lpstr>Použité metody</vt:lpstr>
      <vt:lpstr>Dosažené výsledky a přínos práce</vt:lpstr>
      <vt:lpstr>Závěrečné shrnutí</vt:lpstr>
      <vt:lpstr>Odpověď na otázku</vt:lpstr>
      <vt:lpstr>Děkuji za pozornost.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Sarge</dc:creator>
  <cp:lastModifiedBy>Sarge</cp:lastModifiedBy>
  <cp:revision>24</cp:revision>
  <dcterms:created xsi:type="dcterms:W3CDTF">2016-06-08T15:12:41Z</dcterms:created>
  <dcterms:modified xsi:type="dcterms:W3CDTF">2016-06-08T19:19:22Z</dcterms:modified>
</cp:coreProperties>
</file>