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285" r:id="rId4"/>
    <p:sldId id="278" r:id="rId5"/>
    <p:sldId id="260" r:id="rId6"/>
    <p:sldId id="261" r:id="rId7"/>
    <p:sldId id="279" r:id="rId8"/>
    <p:sldId id="281" r:id="rId9"/>
    <p:sldId id="282" r:id="rId10"/>
    <p:sldId id="283" r:id="rId11"/>
    <p:sldId id="280" r:id="rId12"/>
    <p:sldId id="263" r:id="rId13"/>
    <p:sldId id="266" r:id="rId14"/>
    <p:sldId id="268" r:id="rId15"/>
    <p:sldId id="267" r:id="rId16"/>
    <p:sldId id="269" r:id="rId17"/>
    <p:sldId id="272" r:id="rId18"/>
    <p:sldId id="28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5" autoAdjust="0"/>
    <p:restoredTop sz="94624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946C-D0DC-499F-936A-D53D9108490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322B-8D88-49A5-933A-706DBB261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4322B-8D88-49A5-933A-706DBB261E9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D436F1-A906-4A1C-B74C-25CE670E6F67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8C6EA0-102C-4B12-BFA9-83B5D57E8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119675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Dům pro seniory</a:t>
            </a:r>
            <a:br>
              <a:rPr lang="cs-CZ" sz="4800" b="1" dirty="0" smtClean="0"/>
            </a:br>
            <a:r>
              <a:rPr lang="cs-CZ" sz="4800" b="1" dirty="0" smtClean="0"/>
              <a:t>s</a:t>
            </a:r>
            <a:br>
              <a:rPr lang="cs-CZ" sz="4800" b="1" dirty="0" smtClean="0"/>
            </a:br>
            <a:r>
              <a:rPr lang="cs-CZ" sz="4800" b="1" dirty="0" smtClean="0"/>
              <a:t>pečovatelskou službou</a:t>
            </a:r>
            <a:endParaRPr lang="cs-CZ" sz="4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4357" y="5445224"/>
            <a:ext cx="7135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bakalářské práce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		Petr Svárovský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Vedoucí bakalářské práce: 	Ing. Zuzana </a:t>
            </a:r>
            <a:r>
              <a:rPr lang="cs-C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Kramářová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Oponent bakalářské práce: 	Ing. Dagmar Smrčinová</a:t>
            </a:r>
            <a:endPara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logo_VSTE.jpg"/>
          <p:cNvPicPr>
            <a:picLocks noChangeAspect="1"/>
          </p:cNvPicPr>
          <p:nvPr/>
        </p:nvPicPr>
        <p:blipFill>
          <a:blip r:embed="rId2" cstate="print"/>
          <a:srcRect l="8264" t="9019" r="13636" b="9812"/>
          <a:stretch>
            <a:fillRect/>
          </a:stretch>
        </p:blipFill>
        <p:spPr>
          <a:xfrm>
            <a:off x="3707904" y="3212976"/>
            <a:ext cx="1728192" cy="173505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Společenská místnost</a:t>
            </a:r>
            <a:endParaRPr lang="cs-CZ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82" y="1340768"/>
            <a:ext cx="7815437" cy="521816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Příčný řez</a:t>
            </a:r>
            <a:endParaRPr lang="cs-CZ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335" y="1149412"/>
            <a:ext cx="7295331" cy="555316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Dům pro seniory</a:t>
            </a:r>
            <a:br>
              <a:rPr lang="cs-CZ" sz="4800" b="1" dirty="0" smtClean="0"/>
            </a:br>
            <a:r>
              <a:rPr lang="cs-CZ" sz="4800" b="1" dirty="0" smtClean="0"/>
              <a:t> s </a:t>
            </a:r>
            <a:br>
              <a:rPr lang="cs-CZ" sz="4800" b="1" dirty="0" smtClean="0"/>
            </a:br>
            <a:r>
              <a:rPr lang="cs-CZ" sz="4800" b="1" dirty="0" smtClean="0"/>
              <a:t>pečovatelskou službou</a:t>
            </a: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3393273" y="3789040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Vizualizace</a:t>
            </a:r>
            <a:endParaRPr lang="cs-C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1399032"/>
          </a:xfrm>
        </p:spPr>
        <p:txBody>
          <a:bodyPr>
            <a:noAutofit/>
          </a:bodyPr>
          <a:lstStyle/>
          <a:p>
            <a:pPr algn="ctr"/>
            <a:r>
              <a:rPr lang="cs-CZ" sz="4300" b="1" dirty="0" smtClean="0"/>
              <a:t>Axonometrie severovýchodní</a:t>
            </a:r>
            <a:endParaRPr lang="cs-CZ" sz="4300" dirty="0"/>
          </a:p>
        </p:txBody>
      </p:sp>
      <p:pic>
        <p:nvPicPr>
          <p:cNvPr id="4" name="Obrázek 3" descr="BP sv lep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948" y="2060848"/>
            <a:ext cx="5508104" cy="413107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100" b="1" dirty="0" smtClean="0"/>
              <a:t>Axonometrie severozápadní</a:t>
            </a:r>
            <a:endParaRPr lang="cs-CZ" sz="4100" dirty="0"/>
          </a:p>
        </p:txBody>
      </p:sp>
      <p:pic>
        <p:nvPicPr>
          <p:cNvPr id="5" name="Zástupný symbol pro obsah 4" descr="BP S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18" y="1916832"/>
            <a:ext cx="5898165" cy="442362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Axonometrie jihozápadní</a:t>
            </a:r>
            <a:endParaRPr lang="cs-CZ" sz="4800" dirty="0"/>
          </a:p>
        </p:txBody>
      </p:sp>
      <p:pic>
        <p:nvPicPr>
          <p:cNvPr id="5" name="Zástupný symbol pro obsah 4" descr="Bakalářská práce vizualizace j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112" y="1971684"/>
            <a:ext cx="5833776" cy="437533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8748464" cy="1399032"/>
          </a:xfrm>
        </p:spPr>
        <p:txBody>
          <a:bodyPr>
            <a:noAutofit/>
          </a:bodyPr>
          <a:lstStyle/>
          <a:p>
            <a:pPr algn="ctr"/>
            <a:r>
              <a:rPr lang="cs-CZ" sz="4100" b="1" dirty="0" smtClean="0"/>
              <a:t>Axonometrie</a:t>
            </a:r>
            <a:r>
              <a:rPr lang="cs-CZ" sz="4400" b="1" dirty="0" smtClean="0"/>
              <a:t> jihovýchodní</a:t>
            </a:r>
            <a:endParaRPr lang="cs-CZ" sz="4400" dirty="0"/>
          </a:p>
        </p:txBody>
      </p:sp>
      <p:pic>
        <p:nvPicPr>
          <p:cNvPr id="5" name="Zástupný symbol pro obsah 4" descr="BP j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7849" y="1751532"/>
            <a:ext cx="6068302" cy="455122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44842" y="2852936"/>
            <a:ext cx="4054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7824" y="5805264"/>
            <a:ext cx="321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Vypracoval: Petr Svárovský</a:t>
            </a:r>
          </a:p>
          <a:p>
            <a:pPr algn="ctr"/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tudent 4. ročníku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logo_VSTE.jpg"/>
          <p:cNvPicPr>
            <a:picLocks noChangeAspect="1"/>
          </p:cNvPicPr>
          <p:nvPr/>
        </p:nvPicPr>
        <p:blipFill>
          <a:blip r:embed="rId2" cstate="print"/>
          <a:srcRect l="8264" t="9019" r="13636" b="9812"/>
          <a:stretch>
            <a:fillRect/>
          </a:stretch>
        </p:blipFill>
        <p:spPr>
          <a:xfrm>
            <a:off x="3707904" y="3933056"/>
            <a:ext cx="1728192" cy="173505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83568" y="980728"/>
            <a:ext cx="8062912" cy="147002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Dům pro seniory</a:t>
            </a:r>
            <a:br>
              <a:rPr kumimoji="0" lang="cs-CZ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  <a:br>
              <a:rPr kumimoji="0" lang="cs-CZ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pečovatelskou službou</a:t>
            </a:r>
            <a:endParaRPr kumimoji="0" lang="cs-CZ" sz="4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Doplňující otázky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Jakými způsoby by bylo možné ještě dodatečně navýšit ubytovací kapacitu v areálu?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Popište hlavní výhody a nevýhody rohových oken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Jakým způsobem jsou řešeny přístupové terasy / chodby vedoucí k 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jednotlivým pokojům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 bude řešena jejich údržba a pohyb osob s horšími pohybovými schopnostmi?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 je řešena evakuace v případě požáru?</a:t>
            </a:r>
          </a:p>
          <a:p>
            <a:endPara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zpracování DSP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respektování předpisů a norem pro návrh bytových domů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respektování zvolené lokality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architektonicky začlenit do místního prostředí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dispoziční návaznost jednotlivých částí domu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Cíl práce</a:t>
            </a:r>
            <a:endParaRPr lang="cs-CZ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P hlav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649" y="1480284"/>
            <a:ext cx="6318702" cy="473902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Charakteristika objektu</a:t>
            </a:r>
            <a:endParaRPr lang="cs-CZ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Situace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935690"/>
            <a:ext cx="8190656" cy="5643491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73" b="71"/>
          <a:stretch>
            <a:fillRect/>
          </a:stretch>
        </p:blipFill>
        <p:spPr bwMode="auto">
          <a:xfrm>
            <a:off x="179512" y="188640"/>
            <a:ext cx="6696744" cy="64807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Půdorys 1.NP</a:t>
            </a:r>
            <a:endParaRPr lang="cs-CZ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552728" cy="639592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Půdorys 2.NP</a:t>
            </a:r>
            <a:endParaRPr lang="cs-CZ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/>
              <a:t>Půdorys 4.NP</a:t>
            </a:r>
            <a:endParaRPr lang="cs-CZ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7" y="3068960"/>
            <a:ext cx="9078046" cy="2564904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76672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Byt 1 + </a:t>
            </a:r>
            <a:r>
              <a:rPr lang="cs-CZ" sz="4800" b="1" dirty="0" err="1" smtClean="0"/>
              <a:t>kk</a:t>
            </a:r>
            <a:endParaRPr lang="cs-CZ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94322"/>
            <a:ext cx="7056784" cy="56586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57903">
            <a:off x="8284816" y="542639"/>
            <a:ext cx="390787" cy="12144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Rehabilitace + ordinace lékaře</a:t>
            </a:r>
            <a:endParaRPr lang="cs-CZ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86" y="1916832"/>
            <a:ext cx="8647628" cy="467905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3256</TotalTime>
  <Words>137</Words>
  <Application>Microsoft Office PowerPoint</Application>
  <PresentationFormat>Předvádění na obrazovce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Talent</vt:lpstr>
      <vt:lpstr>Dům pro seniory s pečovatelskou službou</vt:lpstr>
      <vt:lpstr>Cíl práce</vt:lpstr>
      <vt:lpstr>Charakteristika objektu</vt:lpstr>
      <vt:lpstr>Situace</vt:lpstr>
      <vt:lpstr>Půdorys 1.NP</vt:lpstr>
      <vt:lpstr>Půdorys 2.NP</vt:lpstr>
      <vt:lpstr>Půdorys 4.NP</vt:lpstr>
      <vt:lpstr>Byt 1 + kk</vt:lpstr>
      <vt:lpstr>Rehabilitace + ordinace lékaře</vt:lpstr>
      <vt:lpstr>Společenská místnost</vt:lpstr>
      <vt:lpstr>Příčný řez</vt:lpstr>
      <vt:lpstr>Dům pro seniory  s  pečovatelskou službou</vt:lpstr>
      <vt:lpstr>Axonometrie severovýchodní</vt:lpstr>
      <vt:lpstr>Axonometrie severozápadní</vt:lpstr>
      <vt:lpstr>Axonometrie jihozápadní</vt:lpstr>
      <vt:lpstr>Axonometrie jihovýchodní</vt:lpstr>
      <vt:lpstr>Snímek 17</vt:lpstr>
      <vt:lpstr>Doplňující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Vodácké centrum Jihlava</dc:title>
  <dc:creator>intel</dc:creator>
  <cp:lastModifiedBy>ASUS</cp:lastModifiedBy>
  <cp:revision>210</cp:revision>
  <dcterms:created xsi:type="dcterms:W3CDTF">2011-12-12T14:07:58Z</dcterms:created>
  <dcterms:modified xsi:type="dcterms:W3CDTF">2016-06-08T14:54:23Z</dcterms:modified>
</cp:coreProperties>
</file>