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7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92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7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25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249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036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41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8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0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51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00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77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68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1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6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24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76C24-34C9-44D3-B4BC-250B6800079A}" type="datetimeFigureOut">
              <a:rPr lang="cs-CZ" smtClean="0"/>
              <a:t>2.6.2016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00102E-B091-4066-9AF2-EA66EE66E6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615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13237"/>
            <a:ext cx="10515600" cy="1046285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Vysoká škola technická a ekonomická v Českých Budějovicích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0154"/>
            <a:ext cx="10515600" cy="40668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Dřevostavby z požárního hlediska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marL="0" indent="0" algn="ctr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Michaela Zimová</a:t>
            </a:r>
          </a:p>
          <a:p>
            <a:pPr marL="0" indent="0" algn="ctr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doc. Ing. Václav Kupilík, CSc.</a:t>
            </a:r>
          </a:p>
          <a:p>
            <a:pPr marL="0" indent="0" algn="ctr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Milena Štanclová</a:t>
            </a:r>
          </a:p>
          <a:p>
            <a:pPr marL="0" indent="0" algn="ctr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2016</a:t>
            </a:r>
          </a:p>
        </p:txBody>
      </p:sp>
    </p:spTree>
    <p:extLst>
      <p:ext uri="{BB962C8B-B14F-4D97-AF65-F5344CB8AC3E}">
        <p14:creationId xmlns:p14="http://schemas.microsoft.com/office/powerpoint/2010/main" val="2101587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005" y="580293"/>
            <a:ext cx="4172641" cy="798754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ávrhy opatření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11" y="943708"/>
            <a:ext cx="3916680" cy="256032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20328" y="1680917"/>
            <a:ext cx="3996714" cy="3752729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Využití autonomního hlásiče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Vedení kouřovodu v dřevostavbách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Úprava dřevěného podhledu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46" y="3753030"/>
            <a:ext cx="3552919" cy="28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1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962"/>
          </a:xfrm>
        </p:spPr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Konkrétní případy vzniku požáru s jejich analýzou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Obecné zásady a eliminace příčin vzniku požáru 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Cíl práce byl splněn</a:t>
            </a:r>
          </a:p>
        </p:txBody>
      </p:sp>
    </p:spTree>
    <p:extLst>
      <p:ext uri="{BB962C8B-B14F-4D97-AF65-F5344CB8AC3E}">
        <p14:creationId xmlns:p14="http://schemas.microsoft.com/office/powerpoint/2010/main" val="319407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3546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oplňující dotazy – vedoucí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Vliv spojovacích prostředků dřevěných prvků na jejich požární odolnost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Srovnání hořlavosti konstrukčních prvků z přírodního a aglomerovaného dřeva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Vliv skladby obvodových plášťů dřevostaveb na jejich odstupové vzdálenosti</a:t>
            </a:r>
          </a:p>
        </p:txBody>
      </p:sp>
    </p:spTree>
    <p:extLst>
      <p:ext uri="{BB962C8B-B14F-4D97-AF65-F5344CB8AC3E}">
        <p14:creationId xmlns:p14="http://schemas.microsoft.com/office/powerpoint/2010/main" val="39977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880" y="264941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1464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otivace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Aktuálnost tématu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Zájem o dané téma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Závažnost tématu</a:t>
            </a:r>
          </a:p>
        </p:txBody>
      </p:sp>
    </p:spTree>
    <p:extLst>
      <p:ext uri="{BB962C8B-B14F-4D97-AF65-F5344CB8AC3E}">
        <p14:creationId xmlns:p14="http://schemas.microsoft.com/office/powerpoint/2010/main" val="49164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íl práce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46385"/>
            <a:ext cx="8596668" cy="4194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Cílem práce je specifikovat požární rizika dřevostaveb v návaznosti na materiály, na dodržování bezpečnostních předpisů a bezpečnostních zařízení s uvedením konkrétních příkladů.</a:t>
            </a:r>
          </a:p>
        </p:txBody>
      </p:sp>
    </p:spTree>
    <p:extLst>
      <p:ext uri="{BB962C8B-B14F-4D97-AF65-F5344CB8AC3E}">
        <p14:creationId xmlns:p14="http://schemas.microsoft.com/office/powerpoint/2010/main" val="313765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83019"/>
            <a:ext cx="4604238" cy="129302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ýzkumný problém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Analýza příčin vzniku požárů na uvedených případech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Shrnutí obecných zásad pro užívání dřevěných rodinných domů</a:t>
            </a:r>
          </a:p>
        </p:txBody>
      </p:sp>
    </p:spTree>
    <p:extLst>
      <p:ext uri="{BB962C8B-B14F-4D97-AF65-F5344CB8AC3E}">
        <p14:creationId xmlns:p14="http://schemas.microsoft.com/office/powerpoint/2010/main" val="68087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Analýza dokumentů a fotodokumentace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Odborná knižní literatura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91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6705" y="254978"/>
            <a:ext cx="8111595" cy="1320956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řínos práce – požár rodinného domu v Tovéři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91" y="2167303"/>
            <a:ext cx="5169214" cy="352571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6705" y="1820007"/>
            <a:ext cx="4427618" cy="422030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Rámová konstrukce opláštěná sádrokartonovými deskami Fermacell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Sádrokartonové příčky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Pěnový polystyren v podhledech, zakryto lamelami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Příčina vzniku požáru – úmyslné založení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Požár vznikl v suterénu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642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6705" y="246428"/>
            <a:ext cx="8727057" cy="1213339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řínos práce – požár rodinného domu ve Skaličce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36" y="2540977"/>
            <a:ext cx="5193216" cy="34729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6705" y="1863969"/>
            <a:ext cx="5245303" cy="414997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Sendvičové zdivo – dřevěné konstrukční rošty se zateplením, parozábrana, rošt se sádrokartonem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Dřevěné stropní trámy s deskovým záklopem a izolací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Příčina vzniku požáru – technická závada na nabíjeném akumulátoru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Požár vznik v přízemí rodinného domu</a:t>
            </a:r>
          </a:p>
        </p:txBody>
      </p:sp>
    </p:spTree>
    <p:extLst>
      <p:ext uri="{BB962C8B-B14F-4D97-AF65-F5344CB8AC3E}">
        <p14:creationId xmlns:p14="http://schemas.microsoft.com/office/powerpoint/2010/main" val="81257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6705" y="228601"/>
            <a:ext cx="8902903" cy="12032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řínos práce – požár rodinného domu ve Slavoníně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61" y="2021322"/>
            <a:ext cx="5185752" cy="388381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6705" y="1688123"/>
            <a:ext cx="4665010" cy="454142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Obvodové stěny – OSB desky se skelnou a tvrzenou vatou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dřevěné stropy z fošen, minerální vlna a dřevěný podhled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Příčina vzniku požáru - vznícení dřevěné příčky při vytápění domu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Požár vznikl v přízemí rodinného domu</a:t>
            </a:r>
          </a:p>
        </p:txBody>
      </p:sp>
    </p:spTree>
    <p:extLst>
      <p:ext uri="{BB962C8B-B14F-4D97-AF65-F5344CB8AC3E}">
        <p14:creationId xmlns:p14="http://schemas.microsoft.com/office/powerpoint/2010/main" val="3003808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cap="none" dirty="0">
                <a:latin typeface="Arial" panose="020B0604020202020204" pitchFamily="34" charset="0"/>
                <a:cs typeface="Arial" panose="020B0604020202020204" pitchFamily="34" charset="0"/>
              </a:rPr>
              <a:t>Přínos práce – obecné zásady pro užívání dřevěných rodinných domů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Údržba komínů a jejich pravidelná revize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Správné užívání topidel na tuhá paliva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Správné větrání v objektu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Vhodná volba bytových doplňků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Vhodná volba materiálů konstrukcí v interiéru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Používání elektrických spotřebičů a rozvod elektroinstalace</a:t>
            </a:r>
          </a:p>
        </p:txBody>
      </p:sp>
    </p:spTree>
    <p:extLst>
      <p:ext uri="{BB962C8B-B14F-4D97-AF65-F5344CB8AC3E}">
        <p14:creationId xmlns:p14="http://schemas.microsoft.com/office/powerpoint/2010/main" val="283442952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7617</TotalTime>
  <Words>337</Words>
  <Application>Microsoft Office PowerPoint</Application>
  <PresentationFormat>Širokoúhlá obrazovka</PresentationFormat>
  <Paragraphs>58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Fazeta</vt:lpstr>
      <vt:lpstr>Vysoká škola technická a ekonomická v Českých Budějovicích</vt:lpstr>
      <vt:lpstr>Motivace</vt:lpstr>
      <vt:lpstr>Cíl práce</vt:lpstr>
      <vt:lpstr>Výzkumný problém</vt:lpstr>
      <vt:lpstr>Použité metody</vt:lpstr>
      <vt:lpstr>Přínos práce – požár rodinného domu v Tovéři</vt:lpstr>
      <vt:lpstr>Přínos práce – požár rodinného domu ve Skaličce</vt:lpstr>
      <vt:lpstr>Přínos práce – požár rodinného domu ve Slavoníně</vt:lpstr>
      <vt:lpstr>Přínos práce – obecné zásady pro užívání dřevěných rodinných domů</vt:lpstr>
      <vt:lpstr>Návrhy opatření</vt:lpstr>
      <vt:lpstr>Závěrečné shrnutí</vt:lpstr>
      <vt:lpstr>Doplňující dotazy – vedoucí práce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TECHNCKÁ A EKONOMICKÁ  V ČESKÝCH BUDĚJOVICÍCH</dc:title>
  <dc:creator>Michaela Zimová</dc:creator>
  <cp:lastModifiedBy>Michaela Zimová</cp:lastModifiedBy>
  <cp:revision>24</cp:revision>
  <dcterms:created xsi:type="dcterms:W3CDTF">2016-06-02T09:53:23Z</dcterms:created>
  <dcterms:modified xsi:type="dcterms:W3CDTF">2016-06-07T16:50:56Z</dcterms:modified>
</cp:coreProperties>
</file>