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5" r:id="rId9"/>
    <p:sldId id="264" r:id="rId10"/>
    <p:sldId id="266" r:id="rId11"/>
    <p:sldId id="267" r:id="rId12"/>
    <p:sldId id="270" r:id="rId13"/>
    <p:sldId id="269" r:id="rId14"/>
    <p:sldId id="268" r:id="rId15"/>
    <p:sldId id="272" r:id="rId16"/>
    <p:sldId id="273" r:id="rId17"/>
    <p:sldId id="276" r:id="rId18"/>
    <p:sldId id="275" r:id="rId19"/>
    <p:sldId id="278" r:id="rId20"/>
    <p:sldId id="274" r:id="rId21"/>
    <p:sldId id="277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4AECCD-7BD1-45DB-BB0E-C027727CB20F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0F60E2-EE2A-4EC9-9362-E1876B44C8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e\Desktop\V3E BAK\PDF bakalářka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1440160" cy="1440160"/>
          </a:xfrm>
          <a:prstGeom prst="rect">
            <a:avLst/>
          </a:prstGeom>
          <a:noFill/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539552" y="306896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sz="2800" b="1" dirty="0" smtClean="0"/>
              <a:t>Revitalizace </a:t>
            </a:r>
            <a:r>
              <a:rPr lang="cs-CZ" sz="2800" b="1" dirty="0" err="1" smtClean="0"/>
              <a:t>brownfieldu</a:t>
            </a:r>
            <a:r>
              <a:rPr lang="cs-CZ" sz="2800" b="1" dirty="0" smtClean="0"/>
              <a:t> s minimální podlahovou plochou 200 m</a:t>
            </a:r>
            <a:r>
              <a:rPr lang="cs-CZ" sz="2800" b="1" baseline="30000" dirty="0" smtClean="0"/>
              <a:t>2</a:t>
            </a:r>
            <a:endParaRPr lang="cs-CZ" sz="2800" b="1" baseline="30000" dirty="0"/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2915816" y="4581128"/>
            <a:ext cx="5832648" cy="2276872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Autor BP : 	David Vaněček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uLnTx/>
                <a:uFillTx/>
                <a:ea typeface="+mj-ea"/>
                <a:cs typeface="+mj-cs"/>
              </a:rPr>
              <a:t>Vedoucí BP </a:t>
            </a: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: 	Ing</a:t>
            </a:r>
            <a:r>
              <a:rPr lang="cs-CZ" sz="2000" b="1" dirty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. Zuzana </a:t>
            </a:r>
            <a:r>
              <a:rPr lang="cs-CZ" sz="2000" b="1" dirty="0" err="1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Kramářová</a:t>
            </a:r>
            <a:r>
              <a:rPr lang="cs-CZ" sz="2000" b="1" dirty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, </a:t>
            </a:r>
            <a:r>
              <a:rPr lang="cs-CZ" sz="2000" b="1" dirty="0" err="1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Ph.D</a:t>
            </a: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Oponent BP: 	Ing. Dagmar Smrčinová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cs-CZ" sz="2000" b="1" dirty="0" smtClean="0">
              <a:solidFill>
                <a:schemeClr val="tx1">
                  <a:lumMod val="95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sz="2000" b="1" i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	</a:t>
            </a: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České </a:t>
            </a:r>
            <a:r>
              <a:rPr lang="cs-CZ" sz="2000" b="1" dirty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B</a:t>
            </a:r>
            <a:r>
              <a:rPr lang="cs-CZ" sz="20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udějovice, červen 2016</a:t>
            </a:r>
          </a:p>
          <a:p>
            <a:pPr>
              <a:spcBef>
                <a:spcPct val="0"/>
              </a:spcBef>
            </a:pPr>
            <a:endParaRPr lang="cs-CZ" sz="20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+mn-lt"/>
              </a:rPr>
              <a:t>Vysoká škola technická a ekonomická v Českých Budějovicích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0" dirty="0" smtClean="0">
                <a:latin typeface="+mn-lt"/>
              </a:rPr>
              <a:t>Místnost v 1.NP a vybouraný prostor ve 2.NP</a:t>
            </a:r>
            <a:endParaRPr lang="cs-CZ" sz="3600" b="0" dirty="0">
              <a:latin typeface="+mn-lt"/>
            </a:endParaRPr>
          </a:p>
        </p:txBody>
      </p:sp>
      <p:pic>
        <p:nvPicPr>
          <p:cNvPr id="3" name="Obrázek 2" descr="C:\Users\Dave\Desktop\Bakalářská práce\Kasárny fotky\Použitelné foto bakalářská práce\DSC_07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49999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:\Users\Dave\Desktop\Bakalářská práce\Kasárny fotky\Použitelné foto bakalářská práce\IMG_33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572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7504" y="6488668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6488668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Chodba ve 3. NP a hlavní schodiště</a:t>
            </a:r>
            <a:endParaRPr lang="cs-CZ" dirty="0">
              <a:latin typeface="+mn-lt"/>
            </a:endParaRPr>
          </a:p>
        </p:txBody>
      </p:sp>
      <p:pic>
        <p:nvPicPr>
          <p:cNvPr id="5" name="Obrázek 4" descr="C:\Users\Dave\Desktop\Bakalářská práce\Kasárny fotky\Použitelné foto bakalářská práce\IMG_3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9959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220072" y="6550223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  <p:pic>
        <p:nvPicPr>
          <p:cNvPr id="8" name="Obrázek 7" descr="C:\Users\Dave\Desktop\Bakalářská práce\Kasárny fotky\Objekt foto\Mobil\DSC_0722.JPG"/>
          <p:cNvPicPr/>
          <p:nvPr/>
        </p:nvPicPr>
        <p:blipFill>
          <a:blip r:embed="rId3" cstate="print"/>
          <a:srcRect l="1425"/>
          <a:stretch>
            <a:fillRect/>
          </a:stretch>
        </p:blipFill>
        <p:spPr bwMode="auto">
          <a:xfrm>
            <a:off x="0" y="3212976"/>
            <a:ext cx="514806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0" y="6550223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4096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Studie 1.NP</a:t>
            </a:r>
            <a:endParaRPr lang="cs-CZ" sz="40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113" t="33600" r="5113" b="24401"/>
          <a:stretch>
            <a:fillRect/>
          </a:stretch>
        </p:blipFill>
        <p:spPr bwMode="auto">
          <a:xfrm>
            <a:off x="0" y="2132856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5445224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Studie 2.NP</a:t>
            </a:r>
            <a:endParaRPr lang="cs-CZ" sz="4000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4256" t="37832" r="4664" b="16770"/>
          <a:stretch>
            <a:fillRect/>
          </a:stretch>
        </p:blipFill>
        <p:spPr bwMode="auto">
          <a:xfrm>
            <a:off x="0" y="2132856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7504" y="5445224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Studie 3.NP</a:t>
            </a:r>
            <a:endParaRPr lang="cs-CZ" sz="400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178" t="36508" r="6074" b="18872"/>
          <a:stretch>
            <a:fillRect/>
          </a:stretch>
        </p:blipFill>
        <p:spPr bwMode="auto">
          <a:xfrm>
            <a:off x="-1" y="2276872"/>
            <a:ext cx="91440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5445224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Pohled jihovýchodní</a:t>
            </a:r>
            <a:endParaRPr lang="cs-CZ" sz="4000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8735" t="31059" r="4786" b="30118"/>
          <a:stretch>
            <a:fillRect/>
          </a:stretch>
        </p:blipFill>
        <p:spPr bwMode="auto">
          <a:xfrm>
            <a:off x="0" y="2420888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7504" y="5229200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Pohled severozápadní</a:t>
            </a:r>
            <a:endParaRPr lang="cs-CZ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954" t="28259" r="5620" b="34652"/>
          <a:stretch>
            <a:fillRect/>
          </a:stretch>
        </p:blipFill>
        <p:spPr bwMode="auto">
          <a:xfrm>
            <a:off x="0" y="2348880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7504" y="5157192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Pohled jihozápadní</a:t>
            </a:r>
            <a:endParaRPr lang="cs-CZ" sz="4000" dirty="0">
              <a:latin typeface="+mn-lt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 l="25436" t="29141" r="25388" b="13467"/>
          <a:stretch>
            <a:fillRect/>
          </a:stretch>
        </p:blipFill>
        <p:spPr bwMode="auto">
          <a:xfrm>
            <a:off x="1259632" y="1484784"/>
            <a:ext cx="636199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259632" y="5733256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Pohled severovýchodní</a:t>
            </a:r>
            <a:endParaRPr lang="cs-CZ" sz="40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2211" t="21389" r="23186" b="17736"/>
          <a:stretch>
            <a:fillRect/>
          </a:stretch>
        </p:blipFill>
        <p:spPr bwMode="auto">
          <a:xfrm>
            <a:off x="1216816" y="1556792"/>
            <a:ext cx="643012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187624" y="5661248"/>
            <a:ext cx="2348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142" t="14606" r="31909" b="16310"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79512" y="6550223"/>
            <a:ext cx="4679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Zdroj: http://sgi.nahlizenidokn.cuzk.cz/marushka/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Motivace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Cíl práce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Základní informace o objektu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Přehled areálu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Fotogalerie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Studie jednotlivých podlaží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Pohledy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Situace širších vztahů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Závěrečné shrnutí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Doplňující otázky vedoucího a oponenta BP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OBSAH</a:t>
            </a:r>
            <a:endParaRPr lang="cs-CZ" sz="4000" dirty="0">
              <a:latin typeface="+mn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Závěrečné shrnutí</a:t>
            </a:r>
            <a:endParaRPr lang="cs-CZ" sz="4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Návrh na nové využití objektu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Posouzení návaznosti na okolí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Vytvoření projektové dokumentace pro obnovu objektu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= cíle bakalářské práce byly splněny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19256" cy="4018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Dotaz vedoucího BP: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Přibližte průběh vývoje dispozičního řešení jednotlivých prostor objektu bývalých kasáren.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Dotaz oponenta BP: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Popište provoz vstupního podlaží projektu po rekonstrukci (zásobování, příchod zaměstnanců a hostů).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latin typeface="+mn-lt"/>
              </a:rPr>
              <a:t>Doplňující otázky vedoucího a oponenta BP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Děkuji za pozornost</a:t>
            </a:r>
            <a:endParaRPr lang="cs-CZ" sz="4000" dirty="0">
              <a:latin typeface="+mn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075240" cy="3658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Osobní zájem o stavbu vojenských kasáren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Přístup do areálu objektu i interiéru kasáren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Lokalita v blízkosti trvalého bydliště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Rozšíření praktických zkušeností v oboru</a:t>
            </a:r>
            <a:endParaRPr lang="cs-CZ" sz="2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Motivace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Cílem práce je navrhnout vhodnou revitalizaci existujícího </a:t>
            </a:r>
            <a:r>
              <a:rPr lang="cs-CZ" dirty="0" err="1" smtClean="0"/>
              <a:t>brownfieldu</a:t>
            </a:r>
            <a:endParaRPr lang="cs-CZ" dirty="0" smtClean="0"/>
          </a:p>
          <a:p>
            <a:pPr lvl="2">
              <a:lnSpc>
                <a:spcPct val="150000"/>
              </a:lnSpc>
            </a:pPr>
            <a:r>
              <a:rPr lang="cs-CZ" sz="2400" dirty="0" smtClean="0"/>
              <a:t>Vybrat vhodnou novou funkci z hlediska architektonického a dispozičního řešení objektu </a:t>
            </a:r>
          </a:p>
          <a:p>
            <a:pPr lvl="2">
              <a:lnSpc>
                <a:spcPct val="150000"/>
              </a:lnSpc>
            </a:pPr>
            <a:r>
              <a:rPr lang="cs-CZ" sz="2400" dirty="0" smtClean="0"/>
              <a:t>Zpracovat studii širších vztahů okolí lokality</a:t>
            </a:r>
          </a:p>
          <a:p>
            <a:pPr lvl="2">
              <a:lnSpc>
                <a:spcPct val="150000"/>
              </a:lnSpc>
            </a:pPr>
            <a:r>
              <a:rPr lang="cs-CZ" sz="2400" dirty="0" smtClean="0"/>
              <a:t>Zpracovat dokumentaci k rekonstrukci objektu a lokality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Cíl práce</a:t>
            </a:r>
            <a:endParaRPr lang="cs-CZ" sz="4000" dirty="0">
              <a:latin typeface="+mn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Základní informace o objektu</a:t>
            </a:r>
            <a:endParaRPr lang="cs-CZ" sz="40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179512" y="1481138"/>
            <a:ext cx="7896101" cy="45259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Nachází se v Bukové Lhotě, číslo popisné 48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Zastavěná plocha 844 m2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Postaven z plné cihly – kombinovaný nosný systém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Původní využití: Vojenské kasárny raketové obrany hlavního města – Prahy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Momentálně neefektivní využití objektu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Nový návrh: Ubytovací zařízení s administrativní zázemím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Přehled areálu</a:t>
            </a:r>
            <a:endParaRPr lang="cs-CZ" sz="4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64" t="30266" r="9783" b="16770"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79512" y="6550223"/>
            <a:ext cx="770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https://www.google.cz/maps/@49.824153,14.6471188,700m/data=!3m1!1e3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0" dirty="0" smtClean="0">
                <a:latin typeface="+mn-lt"/>
              </a:rPr>
              <a:t>Jižní pohled</a:t>
            </a:r>
            <a:endParaRPr lang="cs-CZ" sz="4000" b="0" dirty="0">
              <a:latin typeface="+mn-lt"/>
            </a:endParaRPr>
          </a:p>
        </p:txBody>
      </p:sp>
      <p:pic>
        <p:nvPicPr>
          <p:cNvPr id="3074" name="Picture 2" descr="C:\Users\Dave\Desktop\V3E BAK\zebr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7504" y="6519446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Severní pohled</a:t>
            </a:r>
            <a:endParaRPr lang="cs-CZ" sz="4000" dirty="0">
              <a:latin typeface="+mn-lt"/>
            </a:endParaRPr>
          </a:p>
        </p:txBody>
      </p:sp>
      <p:pic>
        <p:nvPicPr>
          <p:cNvPr id="4098" name="Picture 2" descr="C:\Users\Dave\Desktop\V3E BAK\Bakalářská práce\Kasárny fotky\Použitelné foto bakalářská práce\DSC_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64135" cy="55172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79512" y="6488668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Stávající objekty v areálu</a:t>
            </a:r>
            <a:endParaRPr lang="cs-CZ" sz="4000" dirty="0">
              <a:latin typeface="+mn-lt"/>
            </a:endParaRPr>
          </a:p>
        </p:txBody>
      </p:sp>
      <p:pic>
        <p:nvPicPr>
          <p:cNvPr id="3" name="Obrázek 2" descr="C:\Users\Dave\Desktop\13020629_571836596309299_1978862514_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79512" y="6381328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V</a:t>
            </a:r>
            <a:r>
              <a:rPr lang="cs-CZ" sz="1400" dirty="0" smtClean="0"/>
              <a:t>lastní zpracování</a:t>
            </a:r>
            <a:endParaRPr lang="cs-CZ" sz="14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849</TotalTime>
  <Words>329</Words>
  <Application>Microsoft Office PowerPoint</Application>
  <PresentationFormat>Předvádění na obrazovce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Shluk</vt:lpstr>
      <vt:lpstr>Vysoká škola technická a ekonomická v Českých Budějovicích</vt:lpstr>
      <vt:lpstr>OBSAH</vt:lpstr>
      <vt:lpstr>Motivace  </vt:lpstr>
      <vt:lpstr>Cíl práce</vt:lpstr>
      <vt:lpstr>Základní informace o objektu</vt:lpstr>
      <vt:lpstr>Přehled areálu</vt:lpstr>
      <vt:lpstr>Jižní pohled</vt:lpstr>
      <vt:lpstr>Severní pohled</vt:lpstr>
      <vt:lpstr>Stávající objekty v areálu</vt:lpstr>
      <vt:lpstr>Místnost v 1.NP a vybouraný prostor ve 2.NP</vt:lpstr>
      <vt:lpstr>Chodba ve 3. NP a hlavní schodiště</vt:lpstr>
      <vt:lpstr>Studie 1.NP</vt:lpstr>
      <vt:lpstr>Studie 2.NP</vt:lpstr>
      <vt:lpstr>Studie 3.NP</vt:lpstr>
      <vt:lpstr>Pohled jihovýchodní</vt:lpstr>
      <vt:lpstr>Pohled severozápadní</vt:lpstr>
      <vt:lpstr>Pohled jihozápadní</vt:lpstr>
      <vt:lpstr>Pohled severovýchodní</vt:lpstr>
      <vt:lpstr>Snímek 19</vt:lpstr>
      <vt:lpstr>Závěrečné shrnutí</vt:lpstr>
      <vt:lpstr>Doplňující otázky vedoucího a oponenta BP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Dave</dc:creator>
  <cp:lastModifiedBy>Dave</cp:lastModifiedBy>
  <cp:revision>92</cp:revision>
  <dcterms:created xsi:type="dcterms:W3CDTF">2016-06-06T13:21:53Z</dcterms:created>
  <dcterms:modified xsi:type="dcterms:W3CDTF">2016-06-08T19:38:11Z</dcterms:modified>
</cp:coreProperties>
</file>