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70" r:id="rId10"/>
    <p:sldId id="269" r:id="rId11"/>
    <p:sldId id="262" r:id="rId12"/>
    <p:sldId id="273" r:id="rId13"/>
    <p:sldId id="263" r:id="rId14"/>
    <p:sldId id="271" r:id="rId15"/>
    <p:sldId id="26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íša Buriánek" initials="M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04" autoAdjust="0"/>
    <p:restoredTop sz="94575" autoAdjust="0"/>
  </p:normalViewPr>
  <p:slideViewPr>
    <p:cSldViewPr>
      <p:cViewPr varScale="1">
        <p:scale>
          <a:sx n="54" d="100"/>
          <a:sy n="54" d="100"/>
        </p:scale>
        <p:origin x="-96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F6737-5824-404A-89C2-7DEB182AEED1}" type="datetimeFigureOut">
              <a:rPr lang="cs-CZ" smtClean="0"/>
              <a:pPr/>
              <a:t>07.06.2016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57378-C515-4ACB-A712-D2AB5DBA204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D45A7-2B21-470A-938A-6DFF62E180A4}" type="datetimeFigureOut">
              <a:rPr lang="cs-CZ" smtClean="0"/>
              <a:pPr/>
              <a:t>07.06.2016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68299-B388-45E8-B860-78A65E0A2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Dobrý den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68299-B388-45E8-B860-78A65E0A23B7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68299-B388-45E8-B860-78A65E0A23B7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68299-B388-45E8-B860-78A65E0A23B7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68299-B388-45E8-B860-78A65E0A23B7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68299-B388-45E8-B860-78A65E0A23B7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68299-B388-45E8-B860-78A65E0A23B7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68299-B388-45E8-B860-78A65E0A23B7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68299-B388-45E8-B860-78A65E0A23B7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68299-B388-45E8-B860-78A65E0A23B7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68299-B388-45E8-B860-78A65E0A23B7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68299-B388-45E8-B860-78A65E0A23B7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68299-B388-45E8-B860-78A65E0A23B7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68299-B388-45E8-B860-78A65E0A23B7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68299-B388-45E8-B860-78A65E0A23B7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68299-B388-45E8-B860-78A65E0A23B7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DA-7139-4441-9E3D-73F90AAEA636}" type="datetimeFigureOut">
              <a:rPr lang="cs-CZ" smtClean="0"/>
              <a:pPr/>
              <a:t>07.06.2016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F208-B1AC-4BAF-8E31-1FD399281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DA-7139-4441-9E3D-73F90AAEA636}" type="datetimeFigureOut">
              <a:rPr lang="cs-CZ" smtClean="0"/>
              <a:pPr/>
              <a:t>07.06.2016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F208-B1AC-4BAF-8E31-1FD399281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DA-7139-4441-9E3D-73F90AAEA636}" type="datetimeFigureOut">
              <a:rPr lang="cs-CZ" smtClean="0"/>
              <a:pPr/>
              <a:t>07.06.2016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F208-B1AC-4BAF-8E31-1FD399281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DA-7139-4441-9E3D-73F90AAEA636}" type="datetimeFigureOut">
              <a:rPr lang="cs-CZ" smtClean="0"/>
              <a:pPr/>
              <a:t>07.06.2016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F208-B1AC-4BAF-8E31-1FD399281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DA-7139-4441-9E3D-73F90AAEA636}" type="datetimeFigureOut">
              <a:rPr lang="cs-CZ" smtClean="0"/>
              <a:pPr/>
              <a:t>07.06.2016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F208-B1AC-4BAF-8E31-1FD399281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DA-7139-4441-9E3D-73F90AAEA636}" type="datetimeFigureOut">
              <a:rPr lang="cs-CZ" smtClean="0"/>
              <a:pPr/>
              <a:t>07.06.2016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F208-B1AC-4BAF-8E31-1FD399281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DA-7139-4441-9E3D-73F90AAEA636}" type="datetimeFigureOut">
              <a:rPr lang="cs-CZ" smtClean="0"/>
              <a:pPr/>
              <a:t>07.06.2016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F208-B1AC-4BAF-8E31-1FD399281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DA-7139-4441-9E3D-73F90AAEA636}" type="datetimeFigureOut">
              <a:rPr lang="cs-CZ" smtClean="0"/>
              <a:pPr/>
              <a:t>07.06.2016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F208-B1AC-4BAF-8E31-1FD399281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DA-7139-4441-9E3D-73F90AAEA636}" type="datetimeFigureOut">
              <a:rPr lang="cs-CZ" smtClean="0"/>
              <a:pPr/>
              <a:t>07.06.2016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F208-B1AC-4BAF-8E31-1FD399281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DA-7139-4441-9E3D-73F90AAEA636}" type="datetimeFigureOut">
              <a:rPr lang="cs-CZ" smtClean="0"/>
              <a:pPr/>
              <a:t>07.06.2016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F208-B1AC-4BAF-8E31-1FD399281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FEDA-7139-4441-9E3D-73F90AAEA636}" type="datetimeFigureOut">
              <a:rPr lang="cs-CZ" smtClean="0"/>
              <a:pPr/>
              <a:t>07.06.2016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F208-B1AC-4BAF-8E31-1FD399281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BFEDA-7139-4441-9E3D-73F90AAEA636}" type="datetimeFigureOut">
              <a:rPr lang="cs-CZ" smtClean="0"/>
              <a:pPr/>
              <a:t>07.06.2016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DF208-B1AC-4BAF-8E31-1FD399281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00232" y="2130425"/>
            <a:ext cx="6457968" cy="1470025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VÝSTAVBA DÁLNICE D3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28794" y="5357826"/>
            <a:ext cx="6858016" cy="1142984"/>
          </a:xfrm>
        </p:spPr>
        <p:txBody>
          <a:bodyPr>
            <a:noAutofit/>
          </a:bodyPr>
          <a:lstStyle/>
          <a:p>
            <a:pPr algn="r"/>
            <a:r>
              <a:rPr lang="cs-CZ" sz="2000" dirty="0" smtClean="0">
                <a:solidFill>
                  <a:schemeClr val="tx1"/>
                </a:solidFill>
              </a:rPr>
              <a:t>Autor bakalářské práce: Buriánek Michal (9829)</a:t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Vedoucí bakalářské práce: Ing. Terezie Vondráčková, </a:t>
            </a:r>
            <a:r>
              <a:rPr lang="cs-CZ" sz="2000" dirty="0" err="1" smtClean="0">
                <a:solidFill>
                  <a:schemeClr val="tx1"/>
                </a:solidFill>
              </a:rPr>
              <a:t>Ph</a:t>
            </a:r>
            <a:r>
              <a:rPr lang="cs-CZ" sz="2000" dirty="0" smtClean="0">
                <a:solidFill>
                  <a:schemeClr val="tx1"/>
                </a:solidFill>
              </a:rPr>
              <a:t>. D.</a:t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Červen 2016, České Budějovice</a:t>
            </a: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Míša\Downloads\škola\nemčina\n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63484" cy="685800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2285984" y="714356"/>
            <a:ext cx="6286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Vysoká škola technická a ekonomická v </a:t>
            </a:r>
            <a:br>
              <a:rPr lang="cs-CZ" sz="2800" dirty="0" smtClean="0"/>
            </a:br>
            <a:r>
              <a:rPr lang="cs-CZ" sz="2800" dirty="0" smtClean="0"/>
              <a:t>Českých Budějovicích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Průběh stavebních prací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8794" y="2000240"/>
            <a:ext cx="6758006" cy="412592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Demolice objektů </a:t>
            </a:r>
          </a:p>
          <a:p>
            <a:r>
              <a:rPr lang="cs-CZ" sz="2800" dirty="0" smtClean="0"/>
              <a:t>Přípravné práce staveniště</a:t>
            </a:r>
          </a:p>
          <a:p>
            <a:r>
              <a:rPr lang="cs-CZ" sz="2800" dirty="0" smtClean="0"/>
              <a:t>Vytyčení výškových a směrových bodů</a:t>
            </a:r>
          </a:p>
          <a:p>
            <a:r>
              <a:rPr lang="cs-CZ" sz="2800" dirty="0" smtClean="0"/>
              <a:t>Zemní práce </a:t>
            </a:r>
          </a:p>
          <a:p>
            <a:r>
              <a:rPr lang="cs-CZ" sz="2800" dirty="0" smtClean="0"/>
              <a:t>Provedení </a:t>
            </a:r>
            <a:r>
              <a:rPr lang="cs-CZ" sz="2800" dirty="0" smtClean="0"/>
              <a:t>kontrolních zkoušek</a:t>
            </a:r>
          </a:p>
          <a:p>
            <a:r>
              <a:rPr lang="cs-CZ" sz="2800" dirty="0" smtClean="0"/>
              <a:t>Konstrukční vrstva vozovky</a:t>
            </a:r>
            <a:endParaRPr lang="cs-CZ" sz="2800" dirty="0"/>
          </a:p>
        </p:txBody>
      </p:sp>
      <p:pic>
        <p:nvPicPr>
          <p:cNvPr id="4" name="Picture 2" descr="C:\Users\Míša\Downloads\škola\nemčina\n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634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/>
          <a:lstStyle/>
          <a:p>
            <a:r>
              <a:rPr lang="cs-CZ" dirty="0" smtClean="0"/>
              <a:t>Návrhy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8794" y="2071678"/>
            <a:ext cx="6758006" cy="405448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Zlepšení počáteční přípravné práce na projektové dokumentaci</a:t>
            </a:r>
          </a:p>
          <a:p>
            <a:endParaRPr lang="cs-CZ" dirty="0" smtClean="0"/>
          </a:p>
          <a:p>
            <a:r>
              <a:rPr lang="cs-CZ" dirty="0" smtClean="0"/>
              <a:t>Omezení prostojů mechanizace a pracovníků </a:t>
            </a:r>
          </a:p>
          <a:p>
            <a:endParaRPr lang="cs-CZ" dirty="0" smtClean="0"/>
          </a:p>
          <a:p>
            <a:r>
              <a:rPr lang="cs-CZ" dirty="0" smtClean="0"/>
              <a:t>Omezení častých změn na vedoucích pozicích objednavatele</a:t>
            </a:r>
          </a:p>
          <a:p>
            <a:endParaRPr lang="cs-CZ" dirty="0" smtClean="0"/>
          </a:p>
          <a:p>
            <a:r>
              <a:rPr lang="cs-CZ" dirty="0" smtClean="0"/>
              <a:t>Omezení diskuse s veřejností, změna legislativy </a:t>
            </a:r>
            <a:endParaRPr lang="cs-CZ" dirty="0"/>
          </a:p>
        </p:txBody>
      </p:sp>
      <p:pic>
        <p:nvPicPr>
          <p:cNvPr id="4" name="Picture 2" descr="C:\Users\Míša\Downloads\škola\nemčina\n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634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/>
          <a:lstStyle/>
          <a:p>
            <a:r>
              <a:rPr lang="cs-CZ" dirty="0" smtClean="0"/>
              <a:t>Stručné 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8794" y="1928802"/>
            <a:ext cx="6758006" cy="4197361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Nekompletní dálniční síť České republiky</a:t>
            </a:r>
          </a:p>
          <a:p>
            <a:endParaRPr lang="cs-CZ" sz="2800" dirty="0" smtClean="0"/>
          </a:p>
          <a:p>
            <a:r>
              <a:rPr lang="cs-CZ" sz="2800" dirty="0" smtClean="0"/>
              <a:t>Vláda má prioritu urychleně budovat chybějící dálnice</a:t>
            </a:r>
          </a:p>
          <a:p>
            <a:endParaRPr lang="cs-CZ" sz="2800" dirty="0" smtClean="0"/>
          </a:p>
          <a:p>
            <a:r>
              <a:rPr lang="cs-CZ" sz="2800" dirty="0" smtClean="0"/>
              <a:t>Projekt dálnice D3 je přínosem nejen pro občany České republiky</a:t>
            </a:r>
            <a:endParaRPr lang="cs-CZ" sz="2800" dirty="0"/>
          </a:p>
        </p:txBody>
      </p:sp>
      <p:pic>
        <p:nvPicPr>
          <p:cNvPr id="4" name="Picture 2" descr="C:\Users\Míša\Downloads\škola\nemčina\n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634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Odpovědi na doplňující otázky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8794" y="2143116"/>
            <a:ext cx="6758006" cy="398304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Vyjmenujte hlavní výhody dálnice D3 pro Jihočeský kraj. </a:t>
            </a:r>
          </a:p>
          <a:p>
            <a:endParaRPr lang="cs-CZ" sz="2000" dirty="0" smtClean="0"/>
          </a:p>
          <a:p>
            <a:r>
              <a:rPr lang="cs-CZ" sz="2000" dirty="0" smtClean="0"/>
              <a:t>Podle vlastní analýzy, kterou jste v práci provedl, zkuste vybrat nejzajímavější část výstavby a to z pohledu využité technologie a umístění do krajiny.</a:t>
            </a:r>
            <a:endParaRPr lang="cs-CZ" sz="2000" dirty="0"/>
          </a:p>
        </p:txBody>
      </p:sp>
      <p:pic>
        <p:nvPicPr>
          <p:cNvPr id="4" name="Picture 2" descr="C:\Users\Míša\Downloads\škola\nemčina\n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634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Odpovědi na doplňující otázky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8794" y="2143116"/>
            <a:ext cx="6758006" cy="398304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Jaké by byly podle Vás výhody magistrály podle J. A. Bati nebo projektu Plzeň – Košice?</a:t>
            </a:r>
          </a:p>
          <a:p>
            <a:endParaRPr lang="cs-CZ" sz="2000" dirty="0" smtClean="0"/>
          </a:p>
          <a:p>
            <a:r>
              <a:rPr lang="cs-CZ" sz="2000" dirty="0" smtClean="0"/>
              <a:t>Jak ovlivní sjezd z dálnice cenu? Kolik sjezdů je plánováno na dálnici D3?</a:t>
            </a:r>
          </a:p>
          <a:p>
            <a:endParaRPr lang="cs-CZ" sz="2000" dirty="0" smtClean="0"/>
          </a:p>
          <a:p>
            <a:r>
              <a:rPr lang="cs-CZ" sz="2000" dirty="0" smtClean="0"/>
              <a:t>Proč jsou podle Vás postavené </a:t>
            </a:r>
            <a:r>
              <a:rPr lang="cs-CZ" sz="2000" dirty="0" err="1" smtClean="0"/>
              <a:t>ekodukty</a:t>
            </a:r>
            <a:r>
              <a:rPr lang="cs-CZ" sz="2000" dirty="0" smtClean="0"/>
              <a:t> nevyhovující?</a:t>
            </a:r>
            <a:endParaRPr lang="cs-CZ" sz="2000" dirty="0"/>
          </a:p>
        </p:txBody>
      </p:sp>
      <p:pic>
        <p:nvPicPr>
          <p:cNvPr id="4" name="Picture 2" descr="C:\Users\Míša\Downloads\škola\nemčina\n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634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8794" y="4429132"/>
            <a:ext cx="6758006" cy="14112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4400" dirty="0" smtClean="0"/>
              <a:t>DĚKUJI ZA POZORNOST.</a:t>
            </a:r>
            <a:endParaRPr lang="cs-CZ" sz="4400" dirty="0"/>
          </a:p>
        </p:txBody>
      </p:sp>
      <p:pic>
        <p:nvPicPr>
          <p:cNvPr id="4" name="Picture 2" descr="C:\Users\Míša\Downloads\škola\nemčina\n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634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Motivace a důvody k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8794" y="2071678"/>
            <a:ext cx="6758006" cy="4054485"/>
          </a:xfrm>
        </p:spPr>
        <p:txBody>
          <a:bodyPr/>
          <a:lstStyle/>
          <a:p>
            <a:r>
              <a:rPr lang="cs-CZ" sz="2800" dirty="0" smtClean="0"/>
              <a:t>Dlouhodobý zájem o danou problematiku </a:t>
            </a:r>
          </a:p>
          <a:p>
            <a:r>
              <a:rPr lang="cs-CZ" sz="2800" dirty="0" smtClean="0"/>
              <a:t>Prohloubení znalostí </a:t>
            </a:r>
          </a:p>
          <a:p>
            <a:r>
              <a:rPr lang="cs-CZ" sz="2800" dirty="0" smtClean="0"/>
              <a:t>Společenský přínos výstavby dálnice D3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Picture 2" descr="C:\Users\Míša\Downloads\škola\nemčina\n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634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14546" y="2071678"/>
            <a:ext cx="6472254" cy="4054485"/>
          </a:xfrm>
        </p:spPr>
        <p:txBody>
          <a:bodyPr/>
          <a:lstStyle/>
          <a:p>
            <a:pPr algn="just"/>
            <a:r>
              <a:rPr lang="cs-CZ" dirty="0" smtClean="0"/>
              <a:t>Cílem práce je provést analýzu výstavby dálnice D3 a navrhnout postup prací a technologií pro nedostavěné úseky D3.</a:t>
            </a:r>
          </a:p>
          <a:p>
            <a:endParaRPr lang="cs-CZ" dirty="0"/>
          </a:p>
        </p:txBody>
      </p:sp>
      <p:pic>
        <p:nvPicPr>
          <p:cNvPr id="4" name="Picture 2" descr="C:\Users\Míša\Downloads\škola\nemčina\n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634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Výzkumný problém -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8794" y="1928803"/>
            <a:ext cx="6758006" cy="35719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3100" dirty="0" smtClean="0">
                <a:ea typeface="Calibri"/>
                <a:cs typeface="Times New Roman"/>
              </a:rPr>
              <a:t>Spěje projekt výstavby dálnice D3 ke zdárnému konci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3100" dirty="0" smtClean="0">
                <a:ea typeface="Calibri"/>
                <a:cs typeface="Times New Roman"/>
              </a:rPr>
              <a:t>Určit nejlepší možnou trasu dálnice D3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3100" dirty="0" smtClean="0">
                <a:ea typeface="Calibri"/>
                <a:cs typeface="Times New Roman"/>
              </a:rPr>
              <a:t>Navrhnout stavebně technologický projekt dálnice D3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3100" dirty="0" smtClean="0">
                <a:ea typeface="Calibri"/>
                <a:cs typeface="Times New Roman"/>
              </a:rPr>
              <a:t>Posoudit kvalitu nynějšího postupu výstavby dálnici D3</a:t>
            </a:r>
          </a:p>
          <a:p>
            <a:endParaRPr lang="cs-CZ" dirty="0"/>
          </a:p>
        </p:txBody>
      </p:sp>
      <p:pic>
        <p:nvPicPr>
          <p:cNvPr id="4" name="Picture 2" descr="C:\Users\Míša\Downloads\škola\nemčina\n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634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/>
          <a:lstStyle/>
          <a:p>
            <a:r>
              <a:rPr lang="cs-CZ" dirty="0" smtClean="0"/>
              <a:t>Použité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8794" y="2143116"/>
            <a:ext cx="6758006" cy="3983047"/>
          </a:xfrm>
        </p:spPr>
        <p:txBody>
          <a:bodyPr/>
          <a:lstStyle/>
          <a:p>
            <a:r>
              <a:rPr lang="cs-CZ" sz="2800" dirty="0" smtClean="0"/>
              <a:t>Sběr dat </a:t>
            </a:r>
          </a:p>
          <a:p>
            <a:r>
              <a:rPr lang="cs-CZ" sz="2800" dirty="0" smtClean="0"/>
              <a:t>Porovnání dat</a:t>
            </a:r>
          </a:p>
          <a:p>
            <a:r>
              <a:rPr lang="cs-CZ" sz="2800" dirty="0" smtClean="0"/>
              <a:t>Průzkum dotčeného území</a:t>
            </a:r>
          </a:p>
          <a:p>
            <a:r>
              <a:rPr lang="cs-CZ" sz="2800" dirty="0" smtClean="0"/>
              <a:t>Konzultace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Picture 2" descr="C:\Users\Míša\Downloads\škola\nemčina\n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634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Dálnice D3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8794" y="2143116"/>
            <a:ext cx="6758006" cy="3983047"/>
          </a:xfrm>
        </p:spPr>
        <p:txBody>
          <a:bodyPr/>
          <a:lstStyle/>
          <a:p>
            <a:r>
              <a:rPr lang="cs-CZ" sz="2800" dirty="0" smtClean="0"/>
              <a:t>První zmínky již v roce 1939</a:t>
            </a:r>
          </a:p>
          <a:p>
            <a:r>
              <a:rPr lang="cs-CZ" sz="2800" dirty="0" smtClean="0"/>
              <a:t>Výstavba zahájena v roce 1988</a:t>
            </a:r>
          </a:p>
          <a:p>
            <a:r>
              <a:rPr lang="cs-CZ" sz="2800" dirty="0" smtClean="0"/>
              <a:t>Po roce 1989 zvýšený politický tlak na životní prostředí</a:t>
            </a:r>
          </a:p>
          <a:p>
            <a:r>
              <a:rPr lang="cs-CZ" sz="2800" dirty="0" smtClean="0"/>
              <a:t>Nevyhovující stávající komunikace I/3</a:t>
            </a:r>
          </a:p>
          <a:p>
            <a:r>
              <a:rPr lang="cs-CZ" sz="2800" dirty="0" smtClean="0"/>
              <a:t>K 1.1.2016 kategorie zrušení R3</a:t>
            </a:r>
          </a:p>
          <a:p>
            <a:endParaRPr lang="cs-CZ" dirty="0" smtClean="0"/>
          </a:p>
        </p:txBody>
      </p:sp>
      <p:pic>
        <p:nvPicPr>
          <p:cNvPr id="4" name="Picture 2" descr="C:\Users\Míša\Downloads\škola\nemčina\n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634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Trasa dálnice D3</a:t>
            </a:r>
            <a:endParaRPr lang="cs-CZ" dirty="0"/>
          </a:p>
        </p:txBody>
      </p:sp>
      <p:pic>
        <p:nvPicPr>
          <p:cNvPr id="6" name="Zástupný symbol pro obsah 5" descr="celá tras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929190" y="1357298"/>
            <a:ext cx="3837532" cy="5311781"/>
          </a:xfrm>
        </p:spPr>
      </p:pic>
      <p:pic>
        <p:nvPicPr>
          <p:cNvPr id="4" name="Picture 2" descr="C:\Users\Míša\Downloads\škola\nemčina\nj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63484" cy="685800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1928794" y="1928802"/>
            <a:ext cx="47863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800" dirty="0" smtClean="0"/>
              <a:t>Praha – Rakousko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Celkem 175 km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V provozu 42 km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21 km ve výstavbě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Západní varianta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Dopravně inženýrské posouzení</a:t>
            </a:r>
            <a:endParaRPr lang="cs-CZ" dirty="0"/>
          </a:p>
        </p:txBody>
      </p:sp>
      <p:pic>
        <p:nvPicPr>
          <p:cNvPr id="5" name="Zástupný symbol pro obsah 4" descr="intenzita dopravy2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71934" y="4071942"/>
            <a:ext cx="4551392" cy="2275696"/>
          </a:xfrm>
        </p:spPr>
      </p:pic>
      <p:pic>
        <p:nvPicPr>
          <p:cNvPr id="4" name="Picture 2" descr="C:\Users\Míša\Downloads\škola\nemčina\nj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63484" cy="685800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2143108" y="1857364"/>
            <a:ext cx="628654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800" dirty="0" smtClean="0"/>
              <a:t>Důležitý podklad pro návrh komunikací</a:t>
            </a:r>
          </a:p>
          <a:p>
            <a:r>
              <a:rPr lang="cs-CZ" sz="2800" dirty="0" smtClean="0"/>
              <a:t>	struktura dálnice</a:t>
            </a:r>
          </a:p>
          <a:p>
            <a:pPr lvl="2"/>
            <a:r>
              <a:rPr lang="cs-CZ" sz="2800" dirty="0" smtClean="0"/>
              <a:t>počet sjezdů</a:t>
            </a:r>
          </a:p>
          <a:p>
            <a:pPr lvl="2"/>
            <a:r>
              <a:rPr lang="cs-CZ" sz="2800" dirty="0" smtClean="0"/>
              <a:t>volba povrchu</a:t>
            </a:r>
          </a:p>
          <a:p>
            <a:pPr marL="0" lvl="2">
              <a:buFont typeface="Arial" pitchFamily="34" charset="0"/>
              <a:buChar char="•"/>
            </a:pPr>
            <a:r>
              <a:rPr lang="cs-CZ" sz="2800" dirty="0" smtClean="0"/>
              <a:t> 4-pruhová dálnice až 60.000 vozidel/den</a:t>
            </a:r>
          </a:p>
          <a:p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Technické řešení dálnice D3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8794" y="1600200"/>
            <a:ext cx="6758006" cy="4525963"/>
          </a:xfrm>
        </p:spPr>
        <p:txBody>
          <a:bodyPr/>
          <a:lstStyle/>
          <a:p>
            <a:r>
              <a:rPr lang="cs-CZ" sz="2800" dirty="0" err="1" smtClean="0"/>
              <a:t>Čtyřpruhová</a:t>
            </a:r>
            <a:r>
              <a:rPr lang="cs-CZ" sz="2800" dirty="0" smtClean="0"/>
              <a:t> liniová stavba</a:t>
            </a:r>
          </a:p>
          <a:p>
            <a:r>
              <a:rPr lang="cs-CZ" sz="2800" dirty="0" err="1" smtClean="0"/>
              <a:t>Kategorijní</a:t>
            </a:r>
            <a:r>
              <a:rPr lang="cs-CZ" sz="2800" dirty="0" smtClean="0"/>
              <a:t> profil D 27,5/120</a:t>
            </a:r>
          </a:p>
          <a:p>
            <a:r>
              <a:rPr lang="cs-CZ" sz="2800" dirty="0" smtClean="0"/>
              <a:t>Asfaltový kryt vozovky</a:t>
            </a:r>
          </a:p>
          <a:p>
            <a:endParaRPr lang="cs-CZ" dirty="0"/>
          </a:p>
        </p:txBody>
      </p:sp>
      <p:pic>
        <p:nvPicPr>
          <p:cNvPr id="4" name="Picture 2" descr="C:\Users\Míša\Downloads\škola\nemčina\n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63484" cy="6858000"/>
          </a:xfrm>
          <a:prstGeom prst="rect">
            <a:avLst/>
          </a:prstGeom>
          <a:noFill/>
        </p:spPr>
      </p:pic>
      <p:pic>
        <p:nvPicPr>
          <p:cNvPr id="5" name="Obrázek 20" descr="C:\Users\Tollinger O\Desktop\4pruh.jpg"/>
          <p:cNvPicPr/>
          <p:nvPr/>
        </p:nvPicPr>
        <p:blipFill>
          <a:blip r:embed="rId4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500298" y="4143380"/>
            <a:ext cx="5934075" cy="21955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357</Words>
  <Application>Microsoft Office PowerPoint</Application>
  <PresentationFormat>Předvádění na obrazovce (4:3)</PresentationFormat>
  <Paragraphs>90</Paragraphs>
  <Slides>15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VÝSTAVBA DÁLNICE D3</vt:lpstr>
      <vt:lpstr>Motivace a důvody k řešení daného problému</vt:lpstr>
      <vt:lpstr>Cíl práce</vt:lpstr>
      <vt:lpstr>Výzkumný problém - otázky</vt:lpstr>
      <vt:lpstr>Použité metody</vt:lpstr>
      <vt:lpstr>Dálnice D3</vt:lpstr>
      <vt:lpstr>Trasa dálnice D3</vt:lpstr>
      <vt:lpstr>Dopravně inženýrské posouzení</vt:lpstr>
      <vt:lpstr>Technické řešení dálnice D3</vt:lpstr>
      <vt:lpstr>Průběh stavebních prací</vt:lpstr>
      <vt:lpstr>Návrhy opatření</vt:lpstr>
      <vt:lpstr>Stručné závěrečné shrnutí</vt:lpstr>
      <vt:lpstr>Odpovědi na doplňující otázky </vt:lpstr>
      <vt:lpstr>Odpovědi na doplňující otázky </vt:lpstr>
      <vt:lpstr>Snímek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VÝSTAVBA DÁLNICE D3</dc:title>
  <dc:creator>Míša Buriánek</dc:creator>
  <cp:lastModifiedBy>Míša Buriánek</cp:lastModifiedBy>
  <cp:revision>69</cp:revision>
  <dcterms:created xsi:type="dcterms:W3CDTF">2016-05-10T15:19:24Z</dcterms:created>
  <dcterms:modified xsi:type="dcterms:W3CDTF">2016-06-07T17:22:30Z</dcterms:modified>
</cp:coreProperties>
</file>