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56" r:id="rId2"/>
    <p:sldId id="257" r:id="rId3"/>
    <p:sldId id="263" r:id="rId4"/>
    <p:sldId id="258" r:id="rId5"/>
    <p:sldId id="264" r:id="rId6"/>
    <p:sldId id="265" r:id="rId7"/>
    <p:sldId id="259" r:id="rId8"/>
    <p:sldId id="262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9" autoAdjust="0"/>
    <p:restoredTop sz="94660"/>
  </p:normalViewPr>
  <p:slideViewPr>
    <p:cSldViewPr snapToGrid="0">
      <p:cViewPr varScale="1">
        <p:scale>
          <a:sx n="75" d="100"/>
          <a:sy n="75" d="100"/>
        </p:scale>
        <p:origin x="444" y="54"/>
      </p:cViewPr>
      <p:guideLst>
        <p:guide orient="horz" pos="2160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63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6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48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9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8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26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88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72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8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09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62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0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958517" y="3478043"/>
            <a:ext cx="10467472" cy="2041358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cs-CZ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Autor práce:	 Karel Steiner</a:t>
            </a:r>
            <a:br>
              <a:rPr lang="cs-CZ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práce: Ing. Terezie Vondráčková, Ph.D.</a:t>
            </a:r>
            <a:br>
              <a:rPr lang="cs-CZ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Oponent: 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prof. Ing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. Věra Voštová, </a:t>
            </a:r>
            <a:r>
              <a:rPr lang="cs-CZ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CSc</a:t>
            </a:r>
            <a:endParaRPr lang="cs-CZ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517" y="615933"/>
            <a:ext cx="9138696" cy="192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7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3637" y="2189747"/>
            <a:ext cx="9404723" cy="3634770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>
                <a:latin typeface="Arial Black" panose="020B0A04020102020204" pitchFamily="34" charset="0"/>
              </a:rPr>
              <a:t>Vliv lidského činitele na provádění vybraných stavebních prací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199" y="625642"/>
            <a:ext cx="10515600" cy="10828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Téma bakalářské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863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Zdůvodnění výběru tématu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0457" y="2179863"/>
            <a:ext cx="9873343" cy="3215331"/>
          </a:xfrm>
        </p:spPr>
        <p:txBody>
          <a:bodyPr>
            <a:normAutofit/>
          </a:bodyPr>
          <a:lstStyle/>
          <a:p>
            <a:pPr>
              <a:buSzPct val="100000"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Blízkost tématu bakalářské práce s dosavadní praxí</a:t>
            </a:r>
          </a:p>
          <a:p>
            <a:pPr>
              <a:buSzPct val="100000"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Zájem o hlubší poznání vlivu  lidského činitele na stavební práce</a:t>
            </a:r>
          </a:p>
          <a:p>
            <a:pPr>
              <a:buSzPct val="100000"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Prohloubení si vědomí, jak důležitá jsou školení na stavební profese</a:t>
            </a:r>
          </a:p>
          <a:p>
            <a:endParaRPr lang="cs-C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82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bakalářské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04962" y="2982687"/>
            <a:ext cx="8982075" cy="250371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3200" b="1" i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Cílem </a:t>
            </a:r>
            <a:r>
              <a:rPr lang="cs-CZ" sz="32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práce </a:t>
            </a:r>
            <a:r>
              <a:rPr lang="cs-CZ" sz="3200" b="1" i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bylo </a:t>
            </a:r>
            <a:r>
              <a:rPr lang="cs-CZ" sz="32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na základě zvolených stavebních prací definovat vliv lidského činitele se zaměřením na rizikové činnosti</a:t>
            </a:r>
          </a:p>
        </p:txBody>
      </p:sp>
    </p:spTree>
    <p:extLst>
      <p:ext uri="{BB962C8B-B14F-4D97-AF65-F5344CB8AC3E}">
        <p14:creationId xmlns:p14="http://schemas.microsoft.com/office/powerpoint/2010/main" val="239939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1957" y="2180091"/>
            <a:ext cx="8088086" cy="34151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Jaký vliv má pracovník na stavební práce?</a:t>
            </a:r>
          </a:p>
          <a:p>
            <a:pPr>
              <a:lnSpc>
                <a:spcPct val="150000"/>
              </a:lnSpc>
              <a:buSzPct val="100000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 ovlivňují bezpečnostní prvky řemeslníka při práci?</a:t>
            </a:r>
          </a:p>
          <a:p>
            <a:pPr>
              <a:lnSpc>
                <a:spcPct val="150000"/>
              </a:lnSpc>
              <a:buSzPct val="100000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Jaké jsou nejčastější úrazy?</a:t>
            </a:r>
          </a:p>
          <a:p>
            <a:pPr>
              <a:lnSpc>
                <a:spcPct val="150000"/>
              </a:lnSpc>
              <a:buSzPct val="100000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 provádět kontroly na stavbách, aby byla zajištěna bezpečnost?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0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1082842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983832"/>
            <a:ext cx="9144000" cy="3561348"/>
          </a:xfrm>
        </p:spPr>
        <p:txBody>
          <a:bodyPr>
            <a:normAutofit/>
          </a:bodyPr>
          <a:lstStyle/>
          <a:p>
            <a:pPr marL="971550" lvl="1" indent="-514350" algn="l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dokumentů</a:t>
            </a:r>
          </a:p>
          <a:p>
            <a:pPr marL="971550" lvl="1" indent="-514350" algn="l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pozorování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34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823785"/>
            <a:ext cx="9156047" cy="5210431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Doplňující dotazy vedoucího BP</a:t>
            </a:r>
          </a:p>
          <a:p>
            <a:pPr lvl="1">
              <a:lnSpc>
                <a:spcPct val="150000"/>
              </a:lnSpc>
            </a:pPr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150000"/>
              </a:lnSpc>
              <a:buSzPct val="100000"/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Zkuste definovat další rizikové oblasti v rámci výstavby např. rodinného domu</a:t>
            </a:r>
          </a:p>
          <a:p>
            <a:pPr lvl="1">
              <a:lnSpc>
                <a:spcPct val="150000"/>
              </a:lnSpc>
              <a:buSzPct val="100000"/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Jaký je tedy vliv lidského činitele na stavební práce – dle Vámi provedené analýzy v bakalářské práci?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29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7706" y="825500"/>
            <a:ext cx="9105989" cy="520293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Doplňující </a:t>
            </a: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dotazy </a:t>
            </a: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oponenta BP</a:t>
            </a: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12800" lvl="2" indent="-368300"/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76300" lvl="2" indent="-342900">
              <a:lnSpc>
                <a:spcPct val="150000"/>
              </a:lnSpc>
              <a:buSzPct val="100000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Může firma zjišťovat, v jakém stavu přijde pracovník do práce? Zda např. není pod vlivem alkoholu nebo drog?</a:t>
            </a:r>
          </a:p>
          <a:p>
            <a:pPr marL="876300" lvl="2" indent="-342900">
              <a:buSzPct val="100000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 byste jako majitel firmy nebo pracovník postupoval?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42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7056" y="2588741"/>
            <a:ext cx="10919813" cy="1680519"/>
          </a:xfrm>
        </p:spPr>
        <p:txBody>
          <a:bodyPr/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33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177</Words>
  <Application>Microsoft Office PowerPoint</Application>
  <PresentationFormat>Širokoúhlá obrazovka</PresentationFormat>
  <Paragraphs>28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Tahoma</vt:lpstr>
      <vt:lpstr>Motiv Office</vt:lpstr>
      <vt:lpstr>Autor práce:  Karel Steiner  Vedoucí práce: Ing. Terezie Vondráčková, Ph.D. Oponent:  prof. Ing. Věra Voštová, CSc</vt:lpstr>
      <vt:lpstr>Vliv lidského činitele na provádění vybraných stavebních prací</vt:lpstr>
      <vt:lpstr>Zdůvodnění výběru tématu</vt:lpstr>
      <vt:lpstr>Cíl bakalářské práce</vt:lpstr>
      <vt:lpstr>Výzkumné otázky</vt:lpstr>
      <vt:lpstr>Použité metody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EKOMICKÁ V ČESKÝCH BUDĚJOVICÍCH KATEDRA STAVEBNICTVÍ</dc:title>
  <dc:creator>Steiner Karel</dc:creator>
  <cp:lastModifiedBy>Steiner Karel</cp:lastModifiedBy>
  <cp:revision>22</cp:revision>
  <dcterms:created xsi:type="dcterms:W3CDTF">2016-05-14T19:06:00Z</dcterms:created>
  <dcterms:modified xsi:type="dcterms:W3CDTF">2016-06-02T13:01:53Z</dcterms:modified>
</cp:coreProperties>
</file>