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8" r:id="rId11"/>
    <p:sldId id="279" r:id="rId12"/>
    <p:sldId id="282" r:id="rId13"/>
    <p:sldId id="283" r:id="rId14"/>
    <p:sldId id="28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98" autoAdjust="0"/>
  </p:normalViewPr>
  <p:slideViewPr>
    <p:cSldViewPr showGuides="1">
      <p:cViewPr>
        <p:scale>
          <a:sx n="100" d="100"/>
          <a:sy n="100" d="100"/>
        </p:scale>
        <p:origin x="-15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lu&#382;by%20F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lu&#382;by%20F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('Dotazník_Podpůrné činnosti FM'!$B$38,'Dotazník_Podpůrné činnosti FM'!$B$46,'Dotazník_Podpůrné činnosti FM'!$B$50,'Dotazník_Podpůrné činnosti FM'!$B$53,'Dotazník_Podpůrné činnosti FM'!$B$58,'Dotazník_Podpůrné činnosti FM'!$B$62,'Dotazník_Podpůrné činnosti FM'!$B$66,'Dotazník_Podpůrné činnosti FM'!$B$71,'Dotazník_Podpůrné činnosti FM'!$B$77,'Dotazník_Podpůrné činnosti FM'!$B$82,'Dotazník_Podpůrné činnosti FM'!$B$89)</c:f>
              <c:strCache>
                <c:ptCount val="11"/>
                <c:pt idx="0">
                  <c:v>Prostor</c:v>
                </c:pt>
                <c:pt idx="1">
                  <c:v>Venkovní prostředí</c:v>
                </c:pt>
                <c:pt idx="2">
                  <c:v>Úklid</c:v>
                </c:pt>
                <c:pt idx="3">
                  <c:v>Pracoviště</c:v>
                </c:pt>
                <c:pt idx="4">
                  <c:v>Služby specifické pro primární činnosti</c:v>
                </c:pt>
                <c:pt idx="5">
                  <c:v>Zdraví, bezpečnost, ochrana a životní prostředí</c:v>
                </c:pt>
                <c:pt idx="6">
                  <c:v>Služby pro uživatele objektů</c:v>
                </c:pt>
                <c:pt idx="7">
                  <c:v>ICT</c:v>
                </c:pt>
                <c:pt idx="8">
                  <c:v>Logistika</c:v>
                </c:pt>
                <c:pt idx="9">
                  <c:v>Podpora podnikání</c:v>
                </c:pt>
                <c:pt idx="10">
                  <c:v>Služby specifické pro organizaci</c:v>
                </c:pt>
              </c:strCache>
            </c:strRef>
          </c:cat>
          <c:val>
            <c:numRef>
              <c:f>('Dotazník_Podpůrné činnosti FM'!$G$38,'Dotazník_Podpůrné činnosti FM'!$G$46,'Dotazník_Podpůrné činnosti FM'!$G$50,'Dotazník_Podpůrné činnosti FM'!$G$53,'Dotazník_Podpůrné činnosti FM'!$G$58,'Dotazník_Podpůrné činnosti FM'!$G$62,'Dotazník_Podpůrné činnosti FM'!$G$66,'Dotazník_Podpůrné činnosti FM'!$G$71,'Dotazník_Podpůrné činnosti FM'!$G$77,'Dotazník_Podpůrné činnosti FM'!$G$82,'Dotazník_Podpůrné činnosti FM'!$G$89)</c:f>
              <c:numCache>
                <c:formatCode>0.00%</c:formatCode>
                <c:ptCount val="11"/>
                <c:pt idx="0">
                  <c:v>0.14886413378476174</c:v>
                </c:pt>
                <c:pt idx="1">
                  <c:v>0.18067851219243472</c:v>
                </c:pt>
                <c:pt idx="2">
                  <c:v>0.16671282193298256</c:v>
                </c:pt>
                <c:pt idx="3">
                  <c:v>0.12506588292046708</c:v>
                </c:pt>
                <c:pt idx="4">
                  <c:v>0.13890650729699874</c:v>
                </c:pt>
                <c:pt idx="5">
                  <c:v>9.7301256912123324E-2</c:v>
                </c:pt>
                <c:pt idx="6">
                  <c:v>8.3418943907951515E-2</c:v>
                </c:pt>
                <c:pt idx="7">
                  <c:v>0</c:v>
                </c:pt>
                <c:pt idx="8">
                  <c:v>5.2089940236374505E-2</c:v>
                </c:pt>
                <c:pt idx="9">
                  <c:v>6.9620008159059976E-3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55435258092735"/>
          <c:y val="0"/>
          <c:w val="0.39541557305336833"/>
          <c:h val="1"/>
        </c:manualLayout>
      </c:layout>
      <c:overlay val="0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('Dotazník_Podpůrné činnosti FM'!$B$38,'Dotazník_Podpůrné činnosti FM'!$B$46,'Dotazník_Podpůrné činnosti FM'!$B$50,'Dotazník_Podpůrné činnosti FM'!$B$53,'Dotazník_Podpůrné činnosti FM'!$B$58,'Dotazník_Podpůrné činnosti FM'!$B$62,'Dotazník_Podpůrné činnosti FM'!$B$66,'Dotazník_Podpůrné činnosti FM'!$B$71,'Dotazník_Podpůrné činnosti FM'!$B$77,'Dotazník_Podpůrné činnosti FM'!$B$82,'Dotazník_Podpůrné činnosti FM'!$B$89)</c:f>
              <c:strCache>
                <c:ptCount val="11"/>
                <c:pt idx="0">
                  <c:v>Prostor</c:v>
                </c:pt>
                <c:pt idx="1">
                  <c:v>Venkovní prostředí</c:v>
                </c:pt>
                <c:pt idx="2">
                  <c:v>Úklid</c:v>
                </c:pt>
                <c:pt idx="3">
                  <c:v>Pracoviště</c:v>
                </c:pt>
                <c:pt idx="4">
                  <c:v>Služby specifické pro primární činnosti</c:v>
                </c:pt>
                <c:pt idx="5">
                  <c:v>Zdraví, bezpečnost, ochrana a životní prostředí</c:v>
                </c:pt>
                <c:pt idx="6">
                  <c:v>Služby pro uživatele objektů</c:v>
                </c:pt>
                <c:pt idx="7">
                  <c:v>ICT</c:v>
                </c:pt>
                <c:pt idx="8">
                  <c:v>Logistika</c:v>
                </c:pt>
                <c:pt idx="9">
                  <c:v>Podpora podnikání</c:v>
                </c:pt>
                <c:pt idx="10">
                  <c:v>Služby specifické pro organizaci</c:v>
                </c:pt>
              </c:strCache>
            </c:strRef>
          </c:cat>
          <c:val>
            <c:numRef>
              <c:f>('Dotazník_Podpůrné činnosti FM'!$F$38,'Dotazník_Podpůrné činnosti FM'!$F$46,'Dotazník_Podpůrné činnosti FM'!$F$50,'Dotazník_Podpůrné činnosti FM'!$F$53,'Dotazník_Podpůrné činnosti FM'!$F$58,'Dotazník_Podpůrné činnosti FM'!$F$62,'Dotazník_Podpůrné činnosti FM'!$F$66,'Dotazník_Podpůrné činnosti FM'!$F$71,'Dotazník_Podpůrné činnosti FM'!$F$77,'Dotazník_Podpůrné činnosti FM'!$F$82,'Dotazník_Podpůrné činnosti FM'!$F$89)</c:f>
              <c:numCache>
                <c:formatCode>0.00</c:formatCode>
                <c:ptCount val="11"/>
                <c:pt idx="0">
                  <c:v>59.51428571428572</c:v>
                </c:pt>
                <c:pt idx="1">
                  <c:v>72.233333333333292</c:v>
                </c:pt>
                <c:pt idx="2">
                  <c:v>66.649999999999991</c:v>
                </c:pt>
                <c:pt idx="3">
                  <c:v>50</c:v>
                </c:pt>
                <c:pt idx="4">
                  <c:v>55.533333333333331</c:v>
                </c:pt>
                <c:pt idx="5">
                  <c:v>38.9</c:v>
                </c:pt>
                <c:pt idx="6">
                  <c:v>33.35</c:v>
                </c:pt>
                <c:pt idx="7">
                  <c:v>0</c:v>
                </c:pt>
                <c:pt idx="8">
                  <c:v>20.824999999999999</c:v>
                </c:pt>
                <c:pt idx="9">
                  <c:v>2.7833333333333345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19872"/>
        <c:axId val="84721664"/>
      </c:radarChart>
      <c:catAx>
        <c:axId val="8471987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84721664"/>
        <c:crosses val="autoZero"/>
        <c:auto val="1"/>
        <c:lblAlgn val="ctr"/>
        <c:lblOffset val="100"/>
        <c:noMultiLvlLbl val="0"/>
      </c:catAx>
      <c:valAx>
        <c:axId val="847216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4719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2042F-100C-41F4-ACEC-A8E9CC44B7C4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88138B04-F278-44B4-A759-B764089B3A65}">
      <dgm:prSet phldrT="[Text]" phldr="1"/>
      <dgm:spPr/>
      <dgm:t>
        <a:bodyPr/>
        <a:lstStyle/>
        <a:p>
          <a:endParaRPr lang="cs-CZ" dirty="0"/>
        </a:p>
      </dgm:t>
    </dgm:pt>
    <dgm:pt modelId="{7731FC9F-9A09-4887-BDE1-01076CD7EA67}" type="parTrans" cxnId="{B9AC1436-B776-4D97-B7A9-87C8DF1746C3}">
      <dgm:prSet/>
      <dgm:spPr/>
      <dgm:t>
        <a:bodyPr/>
        <a:lstStyle/>
        <a:p>
          <a:endParaRPr lang="cs-CZ"/>
        </a:p>
      </dgm:t>
    </dgm:pt>
    <dgm:pt modelId="{98EB6B6A-BC8F-4EAC-92A3-4803E4AB3CAD}" type="sibTrans" cxnId="{B9AC1436-B776-4D97-B7A9-87C8DF1746C3}">
      <dgm:prSet/>
      <dgm:spPr/>
      <dgm:t>
        <a:bodyPr/>
        <a:lstStyle/>
        <a:p>
          <a:endParaRPr lang="cs-CZ"/>
        </a:p>
      </dgm:t>
    </dgm:pt>
    <dgm:pt modelId="{7CFED3E2-28DD-4A0E-B4EC-2A497488175B}">
      <dgm:prSet phldrT="[Text]" phldr="1"/>
      <dgm:spPr/>
      <dgm:t>
        <a:bodyPr/>
        <a:lstStyle/>
        <a:p>
          <a:endParaRPr lang="cs-CZ" dirty="0"/>
        </a:p>
      </dgm:t>
    </dgm:pt>
    <dgm:pt modelId="{3DDB0CA9-1BC6-4DB9-A2AB-05593F616655}" type="parTrans" cxnId="{9EC3CDBD-70FF-47BD-A155-B5B0F10BF34A}">
      <dgm:prSet/>
      <dgm:spPr/>
      <dgm:t>
        <a:bodyPr/>
        <a:lstStyle/>
        <a:p>
          <a:endParaRPr lang="cs-CZ"/>
        </a:p>
      </dgm:t>
    </dgm:pt>
    <dgm:pt modelId="{E1E8B764-6545-424E-A998-272893B7D24B}" type="sibTrans" cxnId="{9EC3CDBD-70FF-47BD-A155-B5B0F10BF34A}">
      <dgm:prSet/>
      <dgm:spPr/>
      <dgm:t>
        <a:bodyPr/>
        <a:lstStyle/>
        <a:p>
          <a:endParaRPr lang="cs-CZ"/>
        </a:p>
      </dgm:t>
    </dgm:pt>
    <dgm:pt modelId="{ED767A76-9F27-42CA-8D5A-D3BA810090E7}">
      <dgm:prSet phldrT="[Text]"/>
      <dgm:spPr/>
      <dgm:t>
        <a:bodyPr/>
        <a:lstStyle/>
        <a:p>
          <a:endParaRPr lang="cs-CZ" dirty="0"/>
        </a:p>
      </dgm:t>
    </dgm:pt>
    <dgm:pt modelId="{5B7454CE-4DEE-46D2-A73A-0D82CF6128AF}" type="parTrans" cxnId="{1292BE42-12BF-439E-B6CA-2AA70670F95D}">
      <dgm:prSet/>
      <dgm:spPr/>
      <dgm:t>
        <a:bodyPr/>
        <a:lstStyle/>
        <a:p>
          <a:endParaRPr lang="cs-CZ"/>
        </a:p>
      </dgm:t>
    </dgm:pt>
    <dgm:pt modelId="{197DB34E-F599-464F-B26F-0DD54F11A2ED}" type="sibTrans" cxnId="{1292BE42-12BF-439E-B6CA-2AA70670F95D}">
      <dgm:prSet/>
      <dgm:spPr/>
      <dgm:t>
        <a:bodyPr/>
        <a:lstStyle/>
        <a:p>
          <a:endParaRPr lang="cs-CZ"/>
        </a:p>
      </dgm:t>
    </dgm:pt>
    <dgm:pt modelId="{B1413ABF-5EFB-4874-BE9C-416BA2FC38A8}" type="pres">
      <dgm:prSet presAssocID="{EA92042F-100C-41F4-ACEC-A8E9CC44B7C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98AA330-4577-4A40-AA40-CCB9E70B4EE8}" type="pres">
      <dgm:prSet presAssocID="{88138B04-F278-44B4-A759-B764089B3A6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CA89FF-B808-40BB-8DC7-53A0141E85FF}" type="pres">
      <dgm:prSet presAssocID="{88138B04-F278-44B4-A759-B764089B3A65}" presName="gear1srcNode" presStyleLbl="node1" presStyleIdx="0" presStyleCnt="3"/>
      <dgm:spPr/>
      <dgm:t>
        <a:bodyPr/>
        <a:lstStyle/>
        <a:p>
          <a:endParaRPr lang="cs-CZ"/>
        </a:p>
      </dgm:t>
    </dgm:pt>
    <dgm:pt modelId="{A30D34E3-D6C6-45F3-908F-E3F1BA2552B6}" type="pres">
      <dgm:prSet presAssocID="{88138B04-F278-44B4-A759-B764089B3A65}" presName="gear1dstNode" presStyleLbl="node1" presStyleIdx="0" presStyleCnt="3"/>
      <dgm:spPr/>
      <dgm:t>
        <a:bodyPr/>
        <a:lstStyle/>
        <a:p>
          <a:endParaRPr lang="cs-CZ"/>
        </a:p>
      </dgm:t>
    </dgm:pt>
    <dgm:pt modelId="{2B232F3D-7461-41F8-B697-BF9E43DC157B}" type="pres">
      <dgm:prSet presAssocID="{7CFED3E2-28DD-4A0E-B4EC-2A49748817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4E17E6-1DAC-4BBC-B4E0-3C5583F4E12F}" type="pres">
      <dgm:prSet presAssocID="{7CFED3E2-28DD-4A0E-B4EC-2A497488175B}" presName="gear2srcNode" presStyleLbl="node1" presStyleIdx="1" presStyleCnt="3"/>
      <dgm:spPr/>
      <dgm:t>
        <a:bodyPr/>
        <a:lstStyle/>
        <a:p>
          <a:endParaRPr lang="cs-CZ"/>
        </a:p>
      </dgm:t>
    </dgm:pt>
    <dgm:pt modelId="{3BEF7923-5F77-4908-A876-E700002B074E}" type="pres">
      <dgm:prSet presAssocID="{7CFED3E2-28DD-4A0E-B4EC-2A497488175B}" presName="gear2dstNode" presStyleLbl="node1" presStyleIdx="1" presStyleCnt="3"/>
      <dgm:spPr/>
      <dgm:t>
        <a:bodyPr/>
        <a:lstStyle/>
        <a:p>
          <a:endParaRPr lang="cs-CZ"/>
        </a:p>
      </dgm:t>
    </dgm:pt>
    <dgm:pt modelId="{3B7053C2-98BD-4EAE-841E-4E2D9DD420FE}" type="pres">
      <dgm:prSet presAssocID="{ED767A76-9F27-42CA-8D5A-D3BA810090E7}" presName="gear3" presStyleLbl="node1" presStyleIdx="2" presStyleCnt="3"/>
      <dgm:spPr/>
      <dgm:t>
        <a:bodyPr/>
        <a:lstStyle/>
        <a:p>
          <a:endParaRPr lang="cs-CZ"/>
        </a:p>
      </dgm:t>
    </dgm:pt>
    <dgm:pt modelId="{F636D5D7-4833-4DE0-B71F-3C48C8EFF9F5}" type="pres">
      <dgm:prSet presAssocID="{ED767A76-9F27-42CA-8D5A-D3BA810090E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DABAEC-76CF-4A95-B2E9-0F9A59B927E2}" type="pres">
      <dgm:prSet presAssocID="{ED767A76-9F27-42CA-8D5A-D3BA810090E7}" presName="gear3srcNode" presStyleLbl="node1" presStyleIdx="2" presStyleCnt="3"/>
      <dgm:spPr/>
      <dgm:t>
        <a:bodyPr/>
        <a:lstStyle/>
        <a:p>
          <a:endParaRPr lang="cs-CZ"/>
        </a:p>
      </dgm:t>
    </dgm:pt>
    <dgm:pt modelId="{F05DDDC9-70C5-4413-AB50-2E943E1ACB07}" type="pres">
      <dgm:prSet presAssocID="{ED767A76-9F27-42CA-8D5A-D3BA810090E7}" presName="gear3dstNode" presStyleLbl="node1" presStyleIdx="2" presStyleCnt="3"/>
      <dgm:spPr/>
      <dgm:t>
        <a:bodyPr/>
        <a:lstStyle/>
        <a:p>
          <a:endParaRPr lang="cs-CZ"/>
        </a:p>
      </dgm:t>
    </dgm:pt>
    <dgm:pt modelId="{B1993CE3-8AA1-4D4B-B11A-8C28E82C9C61}" type="pres">
      <dgm:prSet presAssocID="{98EB6B6A-BC8F-4EAC-92A3-4803E4AB3CAD}" presName="connector1" presStyleLbl="sibTrans2D1" presStyleIdx="0" presStyleCnt="3"/>
      <dgm:spPr/>
      <dgm:t>
        <a:bodyPr/>
        <a:lstStyle/>
        <a:p>
          <a:endParaRPr lang="cs-CZ"/>
        </a:p>
      </dgm:t>
    </dgm:pt>
    <dgm:pt modelId="{D04CCB3D-61C6-41B8-9ECF-F534ABC43AE7}" type="pres">
      <dgm:prSet presAssocID="{E1E8B764-6545-424E-A998-272893B7D24B}" presName="connector2" presStyleLbl="sibTrans2D1" presStyleIdx="1" presStyleCnt="3"/>
      <dgm:spPr/>
      <dgm:t>
        <a:bodyPr/>
        <a:lstStyle/>
        <a:p>
          <a:endParaRPr lang="cs-CZ"/>
        </a:p>
      </dgm:t>
    </dgm:pt>
    <dgm:pt modelId="{5E8FD4A8-1BCA-4C0C-80E4-131A36BE2B5E}" type="pres">
      <dgm:prSet presAssocID="{197DB34E-F599-464F-B26F-0DD54F11A2ED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811B59AA-6904-4C85-9FE8-4C7D032C320D}" type="presOf" srcId="{88138B04-F278-44B4-A759-B764089B3A65}" destId="{FBCA89FF-B808-40BB-8DC7-53A0141E85FF}" srcOrd="1" destOrd="0" presId="urn:microsoft.com/office/officeart/2005/8/layout/gear1"/>
    <dgm:cxn modelId="{7179C9BB-0E18-4CA4-A2AC-11300E440E0E}" type="presOf" srcId="{7CFED3E2-28DD-4A0E-B4EC-2A497488175B}" destId="{2B232F3D-7461-41F8-B697-BF9E43DC157B}" srcOrd="0" destOrd="0" presId="urn:microsoft.com/office/officeart/2005/8/layout/gear1"/>
    <dgm:cxn modelId="{B0A1A215-0E55-4E82-8A7A-DDA5E4FC4521}" type="presOf" srcId="{ED767A76-9F27-42CA-8D5A-D3BA810090E7}" destId="{3B7053C2-98BD-4EAE-841E-4E2D9DD420FE}" srcOrd="0" destOrd="0" presId="urn:microsoft.com/office/officeart/2005/8/layout/gear1"/>
    <dgm:cxn modelId="{7E77D6FD-A28B-4DF5-A176-5BB687FC1D30}" type="presOf" srcId="{88138B04-F278-44B4-A759-B764089B3A65}" destId="{A30D34E3-D6C6-45F3-908F-E3F1BA2552B6}" srcOrd="2" destOrd="0" presId="urn:microsoft.com/office/officeart/2005/8/layout/gear1"/>
    <dgm:cxn modelId="{D17F1EA0-E41C-4C68-B2C7-E27F8DF9692D}" type="presOf" srcId="{7CFED3E2-28DD-4A0E-B4EC-2A497488175B}" destId="{3BEF7923-5F77-4908-A876-E700002B074E}" srcOrd="2" destOrd="0" presId="urn:microsoft.com/office/officeart/2005/8/layout/gear1"/>
    <dgm:cxn modelId="{68FDF173-5100-4443-B21C-30F7BBEF4E97}" type="presOf" srcId="{ED767A76-9F27-42CA-8D5A-D3BA810090E7}" destId="{DBDABAEC-76CF-4A95-B2E9-0F9A59B927E2}" srcOrd="2" destOrd="0" presId="urn:microsoft.com/office/officeart/2005/8/layout/gear1"/>
    <dgm:cxn modelId="{9A49E496-BB89-4A53-AE4F-DAB4DB02FAB1}" type="presOf" srcId="{197DB34E-F599-464F-B26F-0DD54F11A2ED}" destId="{5E8FD4A8-1BCA-4C0C-80E4-131A36BE2B5E}" srcOrd="0" destOrd="0" presId="urn:microsoft.com/office/officeart/2005/8/layout/gear1"/>
    <dgm:cxn modelId="{92B86C60-800B-4B33-9160-D7085E1D6156}" type="presOf" srcId="{EA92042F-100C-41F4-ACEC-A8E9CC44B7C4}" destId="{B1413ABF-5EFB-4874-BE9C-416BA2FC38A8}" srcOrd="0" destOrd="0" presId="urn:microsoft.com/office/officeart/2005/8/layout/gear1"/>
    <dgm:cxn modelId="{9EC3CDBD-70FF-47BD-A155-B5B0F10BF34A}" srcId="{EA92042F-100C-41F4-ACEC-A8E9CC44B7C4}" destId="{7CFED3E2-28DD-4A0E-B4EC-2A497488175B}" srcOrd="1" destOrd="0" parTransId="{3DDB0CA9-1BC6-4DB9-A2AB-05593F616655}" sibTransId="{E1E8B764-6545-424E-A998-272893B7D24B}"/>
    <dgm:cxn modelId="{1292BE42-12BF-439E-B6CA-2AA70670F95D}" srcId="{EA92042F-100C-41F4-ACEC-A8E9CC44B7C4}" destId="{ED767A76-9F27-42CA-8D5A-D3BA810090E7}" srcOrd="2" destOrd="0" parTransId="{5B7454CE-4DEE-46D2-A73A-0D82CF6128AF}" sibTransId="{197DB34E-F599-464F-B26F-0DD54F11A2ED}"/>
    <dgm:cxn modelId="{A420B4D3-A0D5-442C-B71F-60C38CE6E801}" type="presOf" srcId="{ED767A76-9F27-42CA-8D5A-D3BA810090E7}" destId="{F05DDDC9-70C5-4413-AB50-2E943E1ACB07}" srcOrd="3" destOrd="0" presId="urn:microsoft.com/office/officeart/2005/8/layout/gear1"/>
    <dgm:cxn modelId="{5DE74370-2FAD-4638-9176-87F10D67D561}" type="presOf" srcId="{ED767A76-9F27-42CA-8D5A-D3BA810090E7}" destId="{F636D5D7-4833-4DE0-B71F-3C48C8EFF9F5}" srcOrd="1" destOrd="0" presId="urn:microsoft.com/office/officeart/2005/8/layout/gear1"/>
    <dgm:cxn modelId="{9908338E-57B2-4239-BE1B-D5EDF202B37A}" type="presOf" srcId="{98EB6B6A-BC8F-4EAC-92A3-4803E4AB3CAD}" destId="{B1993CE3-8AA1-4D4B-B11A-8C28E82C9C61}" srcOrd="0" destOrd="0" presId="urn:microsoft.com/office/officeart/2005/8/layout/gear1"/>
    <dgm:cxn modelId="{B9AC1436-B776-4D97-B7A9-87C8DF1746C3}" srcId="{EA92042F-100C-41F4-ACEC-A8E9CC44B7C4}" destId="{88138B04-F278-44B4-A759-B764089B3A65}" srcOrd="0" destOrd="0" parTransId="{7731FC9F-9A09-4887-BDE1-01076CD7EA67}" sibTransId="{98EB6B6A-BC8F-4EAC-92A3-4803E4AB3CAD}"/>
    <dgm:cxn modelId="{E893D4E9-F549-4FA8-9A43-79CE923294C6}" type="presOf" srcId="{7CFED3E2-28DD-4A0E-B4EC-2A497488175B}" destId="{D34E17E6-1DAC-4BBC-B4E0-3C5583F4E12F}" srcOrd="1" destOrd="0" presId="urn:microsoft.com/office/officeart/2005/8/layout/gear1"/>
    <dgm:cxn modelId="{06F2FC4C-C571-45E7-870B-F9EF4F88675C}" type="presOf" srcId="{88138B04-F278-44B4-A759-B764089B3A65}" destId="{998AA330-4577-4A40-AA40-CCB9E70B4EE8}" srcOrd="0" destOrd="0" presId="urn:microsoft.com/office/officeart/2005/8/layout/gear1"/>
    <dgm:cxn modelId="{3753CEF4-3A78-4E09-BB24-4DEA22591948}" type="presOf" srcId="{E1E8B764-6545-424E-A998-272893B7D24B}" destId="{D04CCB3D-61C6-41B8-9ECF-F534ABC43AE7}" srcOrd="0" destOrd="0" presId="urn:microsoft.com/office/officeart/2005/8/layout/gear1"/>
    <dgm:cxn modelId="{0691F1EB-2F62-41C6-B537-C5788826C4F9}" type="presParOf" srcId="{B1413ABF-5EFB-4874-BE9C-416BA2FC38A8}" destId="{998AA330-4577-4A40-AA40-CCB9E70B4EE8}" srcOrd="0" destOrd="0" presId="urn:microsoft.com/office/officeart/2005/8/layout/gear1"/>
    <dgm:cxn modelId="{8D92F4FD-98F2-409E-967E-82662B6FA4F5}" type="presParOf" srcId="{B1413ABF-5EFB-4874-BE9C-416BA2FC38A8}" destId="{FBCA89FF-B808-40BB-8DC7-53A0141E85FF}" srcOrd="1" destOrd="0" presId="urn:microsoft.com/office/officeart/2005/8/layout/gear1"/>
    <dgm:cxn modelId="{DE979B1A-4E43-4F82-A670-94CA997A7265}" type="presParOf" srcId="{B1413ABF-5EFB-4874-BE9C-416BA2FC38A8}" destId="{A30D34E3-D6C6-45F3-908F-E3F1BA2552B6}" srcOrd="2" destOrd="0" presId="urn:microsoft.com/office/officeart/2005/8/layout/gear1"/>
    <dgm:cxn modelId="{12873A2A-0620-4F74-A712-866AEDAED567}" type="presParOf" srcId="{B1413ABF-5EFB-4874-BE9C-416BA2FC38A8}" destId="{2B232F3D-7461-41F8-B697-BF9E43DC157B}" srcOrd="3" destOrd="0" presId="urn:microsoft.com/office/officeart/2005/8/layout/gear1"/>
    <dgm:cxn modelId="{A1DDE55E-BF6E-420B-99EE-F3B318DCBB6C}" type="presParOf" srcId="{B1413ABF-5EFB-4874-BE9C-416BA2FC38A8}" destId="{D34E17E6-1DAC-4BBC-B4E0-3C5583F4E12F}" srcOrd="4" destOrd="0" presId="urn:microsoft.com/office/officeart/2005/8/layout/gear1"/>
    <dgm:cxn modelId="{F392E63E-D3D9-4A7B-8901-88CE6C8A75D2}" type="presParOf" srcId="{B1413ABF-5EFB-4874-BE9C-416BA2FC38A8}" destId="{3BEF7923-5F77-4908-A876-E700002B074E}" srcOrd="5" destOrd="0" presId="urn:microsoft.com/office/officeart/2005/8/layout/gear1"/>
    <dgm:cxn modelId="{036F3A90-85A9-45DA-B45B-B88DF20C055B}" type="presParOf" srcId="{B1413ABF-5EFB-4874-BE9C-416BA2FC38A8}" destId="{3B7053C2-98BD-4EAE-841E-4E2D9DD420FE}" srcOrd="6" destOrd="0" presId="urn:microsoft.com/office/officeart/2005/8/layout/gear1"/>
    <dgm:cxn modelId="{616BB979-FD53-4F32-AD12-B16EDE4E104F}" type="presParOf" srcId="{B1413ABF-5EFB-4874-BE9C-416BA2FC38A8}" destId="{F636D5D7-4833-4DE0-B71F-3C48C8EFF9F5}" srcOrd="7" destOrd="0" presId="urn:microsoft.com/office/officeart/2005/8/layout/gear1"/>
    <dgm:cxn modelId="{5EA97EE5-A5C1-47E6-8D9A-92CD9F9B7D28}" type="presParOf" srcId="{B1413ABF-5EFB-4874-BE9C-416BA2FC38A8}" destId="{DBDABAEC-76CF-4A95-B2E9-0F9A59B927E2}" srcOrd="8" destOrd="0" presId="urn:microsoft.com/office/officeart/2005/8/layout/gear1"/>
    <dgm:cxn modelId="{29B2CCC1-6BDD-4EFF-94CA-F49907BBDB77}" type="presParOf" srcId="{B1413ABF-5EFB-4874-BE9C-416BA2FC38A8}" destId="{F05DDDC9-70C5-4413-AB50-2E943E1ACB07}" srcOrd="9" destOrd="0" presId="urn:microsoft.com/office/officeart/2005/8/layout/gear1"/>
    <dgm:cxn modelId="{89B64E0A-36BC-4E24-B390-C04D2341C093}" type="presParOf" srcId="{B1413ABF-5EFB-4874-BE9C-416BA2FC38A8}" destId="{B1993CE3-8AA1-4D4B-B11A-8C28E82C9C61}" srcOrd="10" destOrd="0" presId="urn:microsoft.com/office/officeart/2005/8/layout/gear1"/>
    <dgm:cxn modelId="{34AAD951-3C7E-41C3-A247-1BC90B4BDE5E}" type="presParOf" srcId="{B1413ABF-5EFB-4874-BE9C-416BA2FC38A8}" destId="{D04CCB3D-61C6-41B8-9ECF-F534ABC43AE7}" srcOrd="11" destOrd="0" presId="urn:microsoft.com/office/officeart/2005/8/layout/gear1"/>
    <dgm:cxn modelId="{5C52F7AB-584F-4C28-AF16-378B6CA4746A}" type="presParOf" srcId="{B1413ABF-5EFB-4874-BE9C-416BA2FC38A8}" destId="{5E8FD4A8-1BCA-4C0C-80E4-131A36BE2B5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C90D1-5306-4B93-B0AA-4CE807F727B3}" type="doc">
      <dgm:prSet loTypeId="urn:microsoft.com/office/officeart/2008/layout/HexagonCluster" loCatId="picture" qsTypeId="urn:microsoft.com/office/officeart/2005/8/quickstyle/3d4" qsCatId="3D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26ECE400-1AE2-48DB-B557-7E269E149E2F}">
      <dgm:prSet phldrT="[Text]" phldr="1"/>
      <dgm:spPr/>
      <dgm:t>
        <a:bodyPr/>
        <a:lstStyle/>
        <a:p>
          <a:endParaRPr lang="cs-CZ"/>
        </a:p>
      </dgm:t>
    </dgm:pt>
    <dgm:pt modelId="{02148890-5A79-4269-ADA6-065F8AB8BE41}" type="parTrans" cxnId="{7EB42CCC-8F13-4D2E-931C-17030AAAA94F}">
      <dgm:prSet/>
      <dgm:spPr/>
      <dgm:t>
        <a:bodyPr/>
        <a:lstStyle/>
        <a:p>
          <a:endParaRPr lang="cs-CZ"/>
        </a:p>
      </dgm:t>
    </dgm:pt>
    <dgm:pt modelId="{220D76BE-AFF5-40B0-B6DD-52521137258F}" type="sibTrans" cxnId="{7EB42CCC-8F13-4D2E-931C-17030AAAA94F}">
      <dgm:prSet/>
      <dgm:spPr/>
      <dgm:t>
        <a:bodyPr/>
        <a:lstStyle/>
        <a:p>
          <a:endParaRPr lang="cs-CZ"/>
        </a:p>
      </dgm:t>
    </dgm:pt>
    <dgm:pt modelId="{DDE7108B-54B6-4E8B-A845-63F18238DE0E}">
      <dgm:prSet phldrT="[Text]" phldr="1"/>
      <dgm:spPr/>
      <dgm:t>
        <a:bodyPr/>
        <a:lstStyle/>
        <a:p>
          <a:endParaRPr lang="cs-CZ"/>
        </a:p>
      </dgm:t>
    </dgm:pt>
    <dgm:pt modelId="{DAC7382E-6E70-48A1-B44B-BE19150C2A38}" type="parTrans" cxnId="{696A3E6E-95C7-421B-A8A4-EC416AE76BDE}">
      <dgm:prSet/>
      <dgm:spPr/>
      <dgm:t>
        <a:bodyPr/>
        <a:lstStyle/>
        <a:p>
          <a:endParaRPr lang="cs-CZ"/>
        </a:p>
      </dgm:t>
    </dgm:pt>
    <dgm:pt modelId="{24E49F4F-7567-4470-B6B3-BDA570B14030}" type="sibTrans" cxnId="{696A3E6E-95C7-421B-A8A4-EC416AE76BDE}">
      <dgm:prSet/>
      <dgm:spPr/>
      <dgm:t>
        <a:bodyPr/>
        <a:lstStyle/>
        <a:p>
          <a:endParaRPr lang="cs-CZ"/>
        </a:p>
      </dgm:t>
    </dgm:pt>
    <dgm:pt modelId="{56642D94-391E-43C7-BD7A-FD08307C2D16}">
      <dgm:prSet phldrT="[Text]" phldr="1"/>
      <dgm:spPr/>
      <dgm:t>
        <a:bodyPr/>
        <a:lstStyle/>
        <a:p>
          <a:endParaRPr lang="cs-CZ"/>
        </a:p>
      </dgm:t>
    </dgm:pt>
    <dgm:pt modelId="{024BDA59-E8D0-4AD4-9349-8575646C2B07}" type="parTrans" cxnId="{5A70C171-9637-41B1-8FD9-EC5EDBEC9C94}">
      <dgm:prSet/>
      <dgm:spPr/>
      <dgm:t>
        <a:bodyPr/>
        <a:lstStyle/>
        <a:p>
          <a:endParaRPr lang="cs-CZ"/>
        </a:p>
      </dgm:t>
    </dgm:pt>
    <dgm:pt modelId="{D7A31094-F951-4AAC-8F2B-1B4C747AC6D6}" type="sibTrans" cxnId="{5A70C171-9637-41B1-8FD9-EC5EDBEC9C94}">
      <dgm:prSet/>
      <dgm:spPr/>
      <dgm:t>
        <a:bodyPr/>
        <a:lstStyle/>
        <a:p>
          <a:endParaRPr lang="cs-CZ"/>
        </a:p>
      </dgm:t>
    </dgm:pt>
    <dgm:pt modelId="{18372ABA-B1A1-4934-B98B-776CA94C706D}" type="pres">
      <dgm:prSet presAssocID="{A35C90D1-5306-4B93-B0AA-4CE807F727B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cs-CZ"/>
        </a:p>
      </dgm:t>
    </dgm:pt>
    <dgm:pt modelId="{6598102A-373F-43B3-86A9-94E52CEED442}" type="pres">
      <dgm:prSet presAssocID="{26ECE400-1AE2-48DB-B557-7E269E149E2F}" presName="text1" presStyleCnt="0"/>
      <dgm:spPr/>
    </dgm:pt>
    <dgm:pt modelId="{1135BC3E-E4C7-40B5-A07D-2C371E94C778}" type="pres">
      <dgm:prSet presAssocID="{26ECE400-1AE2-48DB-B557-7E269E149E2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472C62-1F08-44A8-B655-93B5F70ED0AD}" type="pres">
      <dgm:prSet presAssocID="{26ECE400-1AE2-48DB-B557-7E269E149E2F}" presName="textaccent1" presStyleCnt="0"/>
      <dgm:spPr/>
    </dgm:pt>
    <dgm:pt modelId="{64E59470-48D5-4BAD-95A3-19D4CE106C60}" type="pres">
      <dgm:prSet presAssocID="{26ECE400-1AE2-48DB-B557-7E269E149E2F}" presName="accentRepeatNode" presStyleLbl="solidAlignAcc1" presStyleIdx="0" presStyleCnt="6"/>
      <dgm:spPr/>
    </dgm:pt>
    <dgm:pt modelId="{738E6617-930C-42D2-844B-AE6EB03CAD52}" type="pres">
      <dgm:prSet presAssocID="{220D76BE-AFF5-40B0-B6DD-52521137258F}" presName="image1" presStyleCnt="0"/>
      <dgm:spPr/>
    </dgm:pt>
    <dgm:pt modelId="{87B18672-0AD6-40D9-BCC4-BBE3F975D58C}" type="pres">
      <dgm:prSet presAssocID="{220D76BE-AFF5-40B0-B6DD-52521137258F}" presName="imageRepeatNode" presStyleLbl="alignAcc1" presStyleIdx="0" presStyleCnt="3"/>
      <dgm:spPr/>
      <dgm:t>
        <a:bodyPr/>
        <a:lstStyle/>
        <a:p>
          <a:endParaRPr lang="cs-CZ"/>
        </a:p>
      </dgm:t>
    </dgm:pt>
    <dgm:pt modelId="{C81AD905-602A-437E-9203-BF58F501BA7B}" type="pres">
      <dgm:prSet presAssocID="{220D76BE-AFF5-40B0-B6DD-52521137258F}" presName="imageaccent1" presStyleCnt="0"/>
      <dgm:spPr/>
    </dgm:pt>
    <dgm:pt modelId="{D328FFAC-FF3D-45C9-BC04-91E4EC53DBCC}" type="pres">
      <dgm:prSet presAssocID="{220D76BE-AFF5-40B0-B6DD-52521137258F}" presName="accentRepeatNode" presStyleLbl="solidAlignAcc1" presStyleIdx="1" presStyleCnt="6"/>
      <dgm:spPr/>
    </dgm:pt>
    <dgm:pt modelId="{B46999EE-2F7A-42E3-B8E5-922C7BE8817F}" type="pres">
      <dgm:prSet presAssocID="{DDE7108B-54B6-4E8B-A845-63F18238DE0E}" presName="text2" presStyleCnt="0"/>
      <dgm:spPr/>
    </dgm:pt>
    <dgm:pt modelId="{A570A0B3-F085-4810-962B-49FD23C2070C}" type="pres">
      <dgm:prSet presAssocID="{DDE7108B-54B6-4E8B-A845-63F18238DE0E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B863A3-FDA7-4482-B9F0-C0C84ACB96F1}" type="pres">
      <dgm:prSet presAssocID="{DDE7108B-54B6-4E8B-A845-63F18238DE0E}" presName="textaccent2" presStyleCnt="0"/>
      <dgm:spPr/>
    </dgm:pt>
    <dgm:pt modelId="{F5C5240E-FA56-4BA8-90F3-F3DCE897B8EF}" type="pres">
      <dgm:prSet presAssocID="{DDE7108B-54B6-4E8B-A845-63F18238DE0E}" presName="accentRepeatNode" presStyleLbl="solidAlignAcc1" presStyleIdx="2" presStyleCnt="6"/>
      <dgm:spPr/>
    </dgm:pt>
    <dgm:pt modelId="{ECBDB9EF-7783-4447-AA6B-74DF79B64577}" type="pres">
      <dgm:prSet presAssocID="{24E49F4F-7567-4470-B6B3-BDA570B14030}" presName="image2" presStyleCnt="0"/>
      <dgm:spPr/>
    </dgm:pt>
    <dgm:pt modelId="{CC185970-702D-458F-B9E8-449C8A6557E0}" type="pres">
      <dgm:prSet presAssocID="{24E49F4F-7567-4470-B6B3-BDA570B14030}" presName="imageRepeatNode" presStyleLbl="alignAcc1" presStyleIdx="1" presStyleCnt="3"/>
      <dgm:spPr/>
      <dgm:t>
        <a:bodyPr/>
        <a:lstStyle/>
        <a:p>
          <a:endParaRPr lang="cs-CZ"/>
        </a:p>
      </dgm:t>
    </dgm:pt>
    <dgm:pt modelId="{5BC75B6C-54C7-444F-8718-B8056C3A9066}" type="pres">
      <dgm:prSet presAssocID="{24E49F4F-7567-4470-B6B3-BDA570B14030}" presName="imageaccent2" presStyleCnt="0"/>
      <dgm:spPr/>
    </dgm:pt>
    <dgm:pt modelId="{47FBA542-7FBF-416C-A24A-D3D37D3DC7DB}" type="pres">
      <dgm:prSet presAssocID="{24E49F4F-7567-4470-B6B3-BDA570B14030}" presName="accentRepeatNode" presStyleLbl="solidAlignAcc1" presStyleIdx="3" presStyleCnt="6"/>
      <dgm:spPr/>
    </dgm:pt>
    <dgm:pt modelId="{E889EE55-9C97-4B58-8632-0C5E37932CB7}" type="pres">
      <dgm:prSet presAssocID="{56642D94-391E-43C7-BD7A-FD08307C2D16}" presName="text3" presStyleCnt="0"/>
      <dgm:spPr/>
    </dgm:pt>
    <dgm:pt modelId="{F7361473-020D-4125-8BAC-3B715F558772}" type="pres">
      <dgm:prSet presAssocID="{56642D94-391E-43C7-BD7A-FD08307C2D1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10E752-9F1B-4AAC-93A7-DF757CDE3718}" type="pres">
      <dgm:prSet presAssocID="{56642D94-391E-43C7-BD7A-FD08307C2D16}" presName="textaccent3" presStyleCnt="0"/>
      <dgm:spPr/>
    </dgm:pt>
    <dgm:pt modelId="{D8FC40C5-EC07-4939-89CF-8D69AB2993E2}" type="pres">
      <dgm:prSet presAssocID="{56642D94-391E-43C7-BD7A-FD08307C2D16}" presName="accentRepeatNode" presStyleLbl="solidAlignAcc1" presStyleIdx="4" presStyleCnt="6"/>
      <dgm:spPr/>
    </dgm:pt>
    <dgm:pt modelId="{A6D613E0-1F4C-45A3-A795-76F87454D9AB}" type="pres">
      <dgm:prSet presAssocID="{D7A31094-F951-4AAC-8F2B-1B4C747AC6D6}" presName="image3" presStyleCnt="0"/>
      <dgm:spPr/>
    </dgm:pt>
    <dgm:pt modelId="{315693B1-EA18-49C0-9F38-4F401DDE80A3}" type="pres">
      <dgm:prSet presAssocID="{D7A31094-F951-4AAC-8F2B-1B4C747AC6D6}" presName="imageRepeatNode" presStyleLbl="alignAcc1" presStyleIdx="2" presStyleCnt="3"/>
      <dgm:spPr/>
      <dgm:t>
        <a:bodyPr/>
        <a:lstStyle/>
        <a:p>
          <a:endParaRPr lang="cs-CZ"/>
        </a:p>
      </dgm:t>
    </dgm:pt>
    <dgm:pt modelId="{B9642698-27B9-4D2B-B5F3-9E276C98B411}" type="pres">
      <dgm:prSet presAssocID="{D7A31094-F951-4AAC-8F2B-1B4C747AC6D6}" presName="imageaccent3" presStyleCnt="0"/>
      <dgm:spPr/>
    </dgm:pt>
    <dgm:pt modelId="{B43DF4B2-CB08-48A9-B85E-6B5415BB80FF}" type="pres">
      <dgm:prSet presAssocID="{D7A31094-F951-4AAC-8F2B-1B4C747AC6D6}" presName="accentRepeatNode" presStyleLbl="solidAlignAcc1" presStyleIdx="5" presStyleCnt="6"/>
      <dgm:spPr/>
    </dgm:pt>
  </dgm:ptLst>
  <dgm:cxnLst>
    <dgm:cxn modelId="{F96B598E-52EA-4C5B-A0E4-3C3245006101}" type="presOf" srcId="{DDE7108B-54B6-4E8B-A845-63F18238DE0E}" destId="{A570A0B3-F085-4810-962B-49FD23C2070C}" srcOrd="0" destOrd="0" presId="urn:microsoft.com/office/officeart/2008/layout/HexagonCluster"/>
    <dgm:cxn modelId="{523DC20D-196F-4AE7-898D-B11CBF76174C}" type="presOf" srcId="{26ECE400-1AE2-48DB-B557-7E269E149E2F}" destId="{1135BC3E-E4C7-40B5-A07D-2C371E94C778}" srcOrd="0" destOrd="0" presId="urn:microsoft.com/office/officeart/2008/layout/HexagonCluster"/>
    <dgm:cxn modelId="{696A3E6E-95C7-421B-A8A4-EC416AE76BDE}" srcId="{A35C90D1-5306-4B93-B0AA-4CE807F727B3}" destId="{DDE7108B-54B6-4E8B-A845-63F18238DE0E}" srcOrd="1" destOrd="0" parTransId="{DAC7382E-6E70-48A1-B44B-BE19150C2A38}" sibTransId="{24E49F4F-7567-4470-B6B3-BDA570B14030}"/>
    <dgm:cxn modelId="{58937BC6-B75B-41CF-96EB-6A551350241F}" type="presOf" srcId="{A35C90D1-5306-4B93-B0AA-4CE807F727B3}" destId="{18372ABA-B1A1-4934-B98B-776CA94C706D}" srcOrd="0" destOrd="0" presId="urn:microsoft.com/office/officeart/2008/layout/HexagonCluster"/>
    <dgm:cxn modelId="{5E71D2F7-3E39-4C7B-9C1B-91A0D3BE3612}" type="presOf" srcId="{220D76BE-AFF5-40B0-B6DD-52521137258F}" destId="{87B18672-0AD6-40D9-BCC4-BBE3F975D58C}" srcOrd="0" destOrd="0" presId="urn:microsoft.com/office/officeart/2008/layout/HexagonCluster"/>
    <dgm:cxn modelId="{7EB42CCC-8F13-4D2E-931C-17030AAAA94F}" srcId="{A35C90D1-5306-4B93-B0AA-4CE807F727B3}" destId="{26ECE400-1AE2-48DB-B557-7E269E149E2F}" srcOrd="0" destOrd="0" parTransId="{02148890-5A79-4269-ADA6-065F8AB8BE41}" sibTransId="{220D76BE-AFF5-40B0-B6DD-52521137258F}"/>
    <dgm:cxn modelId="{5A70C171-9637-41B1-8FD9-EC5EDBEC9C94}" srcId="{A35C90D1-5306-4B93-B0AA-4CE807F727B3}" destId="{56642D94-391E-43C7-BD7A-FD08307C2D16}" srcOrd="2" destOrd="0" parTransId="{024BDA59-E8D0-4AD4-9349-8575646C2B07}" sibTransId="{D7A31094-F951-4AAC-8F2B-1B4C747AC6D6}"/>
    <dgm:cxn modelId="{18D467CA-1226-4366-9ECC-E7D670681E86}" type="presOf" srcId="{D7A31094-F951-4AAC-8F2B-1B4C747AC6D6}" destId="{315693B1-EA18-49C0-9F38-4F401DDE80A3}" srcOrd="0" destOrd="0" presId="urn:microsoft.com/office/officeart/2008/layout/HexagonCluster"/>
    <dgm:cxn modelId="{C21E5ACD-A4A1-45A8-BF3F-0FFC403EA453}" type="presOf" srcId="{56642D94-391E-43C7-BD7A-FD08307C2D16}" destId="{F7361473-020D-4125-8BAC-3B715F558772}" srcOrd="0" destOrd="0" presId="urn:microsoft.com/office/officeart/2008/layout/HexagonCluster"/>
    <dgm:cxn modelId="{6BAB2BFB-5380-46E6-80C0-ABC0BF19AEF4}" type="presOf" srcId="{24E49F4F-7567-4470-B6B3-BDA570B14030}" destId="{CC185970-702D-458F-B9E8-449C8A6557E0}" srcOrd="0" destOrd="0" presId="urn:microsoft.com/office/officeart/2008/layout/HexagonCluster"/>
    <dgm:cxn modelId="{BD803EDD-E260-423F-992F-80F7CBA955CA}" type="presParOf" srcId="{18372ABA-B1A1-4934-B98B-776CA94C706D}" destId="{6598102A-373F-43B3-86A9-94E52CEED442}" srcOrd="0" destOrd="0" presId="urn:microsoft.com/office/officeart/2008/layout/HexagonCluster"/>
    <dgm:cxn modelId="{ADDD6AE8-4F93-4209-B1BE-5317EEB439EF}" type="presParOf" srcId="{6598102A-373F-43B3-86A9-94E52CEED442}" destId="{1135BC3E-E4C7-40B5-A07D-2C371E94C778}" srcOrd="0" destOrd="0" presId="urn:microsoft.com/office/officeart/2008/layout/HexagonCluster"/>
    <dgm:cxn modelId="{68AE6182-8D0A-444E-8632-B1084EC19894}" type="presParOf" srcId="{18372ABA-B1A1-4934-B98B-776CA94C706D}" destId="{34472C62-1F08-44A8-B655-93B5F70ED0AD}" srcOrd="1" destOrd="0" presId="urn:microsoft.com/office/officeart/2008/layout/HexagonCluster"/>
    <dgm:cxn modelId="{570CF74A-ECB6-4B5C-A8C6-ADFE79A2E2BF}" type="presParOf" srcId="{34472C62-1F08-44A8-B655-93B5F70ED0AD}" destId="{64E59470-48D5-4BAD-95A3-19D4CE106C60}" srcOrd="0" destOrd="0" presId="urn:microsoft.com/office/officeart/2008/layout/HexagonCluster"/>
    <dgm:cxn modelId="{05B27697-F95D-4E85-A00B-FBA0228DA1EA}" type="presParOf" srcId="{18372ABA-B1A1-4934-B98B-776CA94C706D}" destId="{738E6617-930C-42D2-844B-AE6EB03CAD52}" srcOrd="2" destOrd="0" presId="urn:microsoft.com/office/officeart/2008/layout/HexagonCluster"/>
    <dgm:cxn modelId="{85FE9783-0CBD-432D-B209-02532EF6E5D0}" type="presParOf" srcId="{738E6617-930C-42D2-844B-AE6EB03CAD52}" destId="{87B18672-0AD6-40D9-BCC4-BBE3F975D58C}" srcOrd="0" destOrd="0" presId="urn:microsoft.com/office/officeart/2008/layout/HexagonCluster"/>
    <dgm:cxn modelId="{70C3984B-B6D2-413C-8C6A-829E5DA951D8}" type="presParOf" srcId="{18372ABA-B1A1-4934-B98B-776CA94C706D}" destId="{C81AD905-602A-437E-9203-BF58F501BA7B}" srcOrd="3" destOrd="0" presId="urn:microsoft.com/office/officeart/2008/layout/HexagonCluster"/>
    <dgm:cxn modelId="{77323F33-ADDE-410F-BC59-BA14C7614C2B}" type="presParOf" srcId="{C81AD905-602A-437E-9203-BF58F501BA7B}" destId="{D328FFAC-FF3D-45C9-BC04-91E4EC53DBCC}" srcOrd="0" destOrd="0" presId="urn:microsoft.com/office/officeart/2008/layout/HexagonCluster"/>
    <dgm:cxn modelId="{9298B96F-2ED4-4577-A8A0-6142E1B25479}" type="presParOf" srcId="{18372ABA-B1A1-4934-B98B-776CA94C706D}" destId="{B46999EE-2F7A-42E3-B8E5-922C7BE8817F}" srcOrd="4" destOrd="0" presId="urn:microsoft.com/office/officeart/2008/layout/HexagonCluster"/>
    <dgm:cxn modelId="{FD00281A-FDC2-458D-9640-60C2ADAE7E68}" type="presParOf" srcId="{B46999EE-2F7A-42E3-B8E5-922C7BE8817F}" destId="{A570A0B3-F085-4810-962B-49FD23C2070C}" srcOrd="0" destOrd="0" presId="urn:microsoft.com/office/officeart/2008/layout/HexagonCluster"/>
    <dgm:cxn modelId="{593F6A9C-6141-425F-98CA-D1FE027A2AF9}" type="presParOf" srcId="{18372ABA-B1A1-4934-B98B-776CA94C706D}" destId="{B4B863A3-FDA7-4482-B9F0-C0C84ACB96F1}" srcOrd="5" destOrd="0" presId="urn:microsoft.com/office/officeart/2008/layout/HexagonCluster"/>
    <dgm:cxn modelId="{AE93EDB7-4BF1-4DC3-AFE0-193679BCBBBA}" type="presParOf" srcId="{B4B863A3-FDA7-4482-B9F0-C0C84ACB96F1}" destId="{F5C5240E-FA56-4BA8-90F3-F3DCE897B8EF}" srcOrd="0" destOrd="0" presId="urn:microsoft.com/office/officeart/2008/layout/HexagonCluster"/>
    <dgm:cxn modelId="{EEFC710B-D851-4DCB-9476-0B483200944D}" type="presParOf" srcId="{18372ABA-B1A1-4934-B98B-776CA94C706D}" destId="{ECBDB9EF-7783-4447-AA6B-74DF79B64577}" srcOrd="6" destOrd="0" presId="urn:microsoft.com/office/officeart/2008/layout/HexagonCluster"/>
    <dgm:cxn modelId="{FD25334D-E7C4-4A9E-94CB-38D26EE4A71C}" type="presParOf" srcId="{ECBDB9EF-7783-4447-AA6B-74DF79B64577}" destId="{CC185970-702D-458F-B9E8-449C8A6557E0}" srcOrd="0" destOrd="0" presId="urn:microsoft.com/office/officeart/2008/layout/HexagonCluster"/>
    <dgm:cxn modelId="{8377EC3A-CAFE-43F7-85F1-173F2AA48851}" type="presParOf" srcId="{18372ABA-B1A1-4934-B98B-776CA94C706D}" destId="{5BC75B6C-54C7-444F-8718-B8056C3A9066}" srcOrd="7" destOrd="0" presId="urn:microsoft.com/office/officeart/2008/layout/HexagonCluster"/>
    <dgm:cxn modelId="{A3DBD856-C6C0-4829-9FF1-C99C48C99CBF}" type="presParOf" srcId="{5BC75B6C-54C7-444F-8718-B8056C3A9066}" destId="{47FBA542-7FBF-416C-A24A-D3D37D3DC7DB}" srcOrd="0" destOrd="0" presId="urn:microsoft.com/office/officeart/2008/layout/HexagonCluster"/>
    <dgm:cxn modelId="{F1B5B9C6-3724-4C8B-B997-36E4A7B509EF}" type="presParOf" srcId="{18372ABA-B1A1-4934-B98B-776CA94C706D}" destId="{E889EE55-9C97-4B58-8632-0C5E37932CB7}" srcOrd="8" destOrd="0" presId="urn:microsoft.com/office/officeart/2008/layout/HexagonCluster"/>
    <dgm:cxn modelId="{C10032C9-5022-4D0E-94F8-CD42EB161218}" type="presParOf" srcId="{E889EE55-9C97-4B58-8632-0C5E37932CB7}" destId="{F7361473-020D-4125-8BAC-3B715F558772}" srcOrd="0" destOrd="0" presId="urn:microsoft.com/office/officeart/2008/layout/HexagonCluster"/>
    <dgm:cxn modelId="{BE7C1511-B84D-4409-A6C1-21553C62EEAC}" type="presParOf" srcId="{18372ABA-B1A1-4934-B98B-776CA94C706D}" destId="{EB10E752-9F1B-4AAC-93A7-DF757CDE3718}" srcOrd="9" destOrd="0" presId="urn:microsoft.com/office/officeart/2008/layout/HexagonCluster"/>
    <dgm:cxn modelId="{BC56922D-C3C8-44DB-92EA-09758471A8D8}" type="presParOf" srcId="{EB10E752-9F1B-4AAC-93A7-DF757CDE3718}" destId="{D8FC40C5-EC07-4939-89CF-8D69AB2993E2}" srcOrd="0" destOrd="0" presId="urn:microsoft.com/office/officeart/2008/layout/HexagonCluster"/>
    <dgm:cxn modelId="{8BB99EF1-006E-43B5-AF1B-8696DF42B3B6}" type="presParOf" srcId="{18372ABA-B1A1-4934-B98B-776CA94C706D}" destId="{A6D613E0-1F4C-45A3-A795-76F87454D9AB}" srcOrd="10" destOrd="0" presId="urn:microsoft.com/office/officeart/2008/layout/HexagonCluster"/>
    <dgm:cxn modelId="{9ECAE23B-10CB-4BA0-A87E-E2ABA46DB304}" type="presParOf" srcId="{A6D613E0-1F4C-45A3-A795-76F87454D9AB}" destId="{315693B1-EA18-49C0-9F38-4F401DDE80A3}" srcOrd="0" destOrd="0" presId="urn:microsoft.com/office/officeart/2008/layout/HexagonCluster"/>
    <dgm:cxn modelId="{2D99CBDC-F0B3-41EA-B018-8E39EB5E5729}" type="presParOf" srcId="{18372ABA-B1A1-4934-B98B-776CA94C706D}" destId="{B9642698-27B9-4D2B-B5F3-9E276C98B411}" srcOrd="11" destOrd="0" presId="urn:microsoft.com/office/officeart/2008/layout/HexagonCluster"/>
    <dgm:cxn modelId="{324C0B98-DD06-4A4F-B5A3-9DD6655D8134}" type="presParOf" srcId="{B9642698-27B9-4D2B-B5F3-9E276C98B411}" destId="{B43DF4B2-CB08-48A9-B85E-6B5415BB80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A330-4577-4A40-AA40-CCB9E70B4EE8}">
      <dsp:nvSpPr>
        <dsp:cNvPr id="0" name=""/>
        <dsp:cNvSpPr/>
      </dsp:nvSpPr>
      <dsp:spPr>
        <a:xfrm>
          <a:off x="2844799" y="182879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200" kern="1200" dirty="0"/>
        </a:p>
      </dsp:txBody>
      <dsp:txXfrm>
        <a:off x="3294174" y="2352384"/>
        <a:ext cx="1336450" cy="1148939"/>
      </dsp:txXfrm>
    </dsp:sp>
    <dsp:sp modelId="{2B232F3D-7461-41F8-B697-BF9E43DC157B}">
      <dsp:nvSpPr>
        <dsp:cNvPr id="0" name=""/>
        <dsp:cNvSpPr/>
      </dsp:nvSpPr>
      <dsp:spPr>
        <a:xfrm>
          <a:off x="1544319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500" kern="1200" dirty="0"/>
        </a:p>
      </dsp:txBody>
      <dsp:txXfrm>
        <a:off x="1953569" y="1712203"/>
        <a:ext cx="807100" cy="802154"/>
      </dsp:txXfrm>
    </dsp:sp>
    <dsp:sp modelId="{3B7053C2-98BD-4EAE-841E-4E2D9DD420F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 dirty="0"/>
        </a:p>
      </dsp:txBody>
      <dsp:txXfrm rot="-20700000">
        <a:off x="2804160" y="528319"/>
        <a:ext cx="894080" cy="894080"/>
      </dsp:txXfrm>
    </dsp:sp>
    <dsp:sp modelId="{B1993CE3-8AA1-4D4B-B11A-8C28E82C9C61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CCB3D-61C6-41B8-9ECF-F534ABC43AE7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FD4A8-1BCA-4C0C-80E4-131A36BE2B5E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5BC3E-E4C7-40B5-A07D-2C371E94C778}">
      <dsp:nvSpPr>
        <dsp:cNvPr id="0" name=""/>
        <dsp:cNvSpPr/>
      </dsp:nvSpPr>
      <dsp:spPr>
        <a:xfrm>
          <a:off x="872094" y="1578503"/>
          <a:ext cx="1020226" cy="8796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1030414" y="1715002"/>
        <a:ext cx="703586" cy="606615"/>
      </dsp:txXfrm>
    </dsp:sp>
    <dsp:sp modelId="{64E59470-48D5-4BAD-95A3-19D4CE106C60}">
      <dsp:nvSpPr>
        <dsp:cNvPr id="0" name=""/>
        <dsp:cNvSpPr/>
      </dsp:nvSpPr>
      <dsp:spPr>
        <a:xfrm>
          <a:off x="898598" y="1966834"/>
          <a:ext cx="119450" cy="1029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18672-0AD6-40D9-BCC4-BBE3F975D58C}">
      <dsp:nvSpPr>
        <dsp:cNvPr id="0" name=""/>
        <dsp:cNvSpPr/>
      </dsp:nvSpPr>
      <dsp:spPr>
        <a:xfrm>
          <a:off x="0" y="1106045"/>
          <a:ext cx="1020226" cy="8796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8FFAC-FF3D-45C9-BC04-91E4EC53DBCC}">
      <dsp:nvSpPr>
        <dsp:cNvPr id="0" name=""/>
        <dsp:cNvSpPr/>
      </dsp:nvSpPr>
      <dsp:spPr>
        <a:xfrm>
          <a:off x="694552" y="1869461"/>
          <a:ext cx="119450" cy="1029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0A0B3-F085-4810-962B-49FD23C2070C}">
      <dsp:nvSpPr>
        <dsp:cNvPr id="0" name=""/>
        <dsp:cNvSpPr/>
      </dsp:nvSpPr>
      <dsp:spPr>
        <a:xfrm>
          <a:off x="1741283" y="1095587"/>
          <a:ext cx="1020226" cy="8796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1899603" y="1232086"/>
        <a:ext cx="703586" cy="606615"/>
      </dsp:txXfrm>
    </dsp:sp>
    <dsp:sp modelId="{F5C5240E-FA56-4BA8-90F3-F3DCE897B8EF}">
      <dsp:nvSpPr>
        <dsp:cNvPr id="0" name=""/>
        <dsp:cNvSpPr/>
      </dsp:nvSpPr>
      <dsp:spPr>
        <a:xfrm>
          <a:off x="2438741" y="1858074"/>
          <a:ext cx="119450" cy="1029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85970-702D-458F-B9E8-449C8A6557E0}">
      <dsp:nvSpPr>
        <dsp:cNvPr id="0" name=""/>
        <dsp:cNvSpPr/>
      </dsp:nvSpPr>
      <dsp:spPr>
        <a:xfrm>
          <a:off x="2610473" y="1578503"/>
          <a:ext cx="1020226" cy="8796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BA542-7FBF-416C-A24A-D3D37D3DC7DB}">
      <dsp:nvSpPr>
        <dsp:cNvPr id="0" name=""/>
        <dsp:cNvSpPr/>
      </dsp:nvSpPr>
      <dsp:spPr>
        <a:xfrm>
          <a:off x="2636977" y="1966834"/>
          <a:ext cx="119450" cy="1029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61473-020D-4125-8BAC-3B715F558772}">
      <dsp:nvSpPr>
        <dsp:cNvPr id="0" name=""/>
        <dsp:cNvSpPr/>
      </dsp:nvSpPr>
      <dsp:spPr>
        <a:xfrm>
          <a:off x="872094" y="614763"/>
          <a:ext cx="1020226" cy="8796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/>
        </a:p>
      </dsp:txBody>
      <dsp:txXfrm>
        <a:off x="1030414" y="751262"/>
        <a:ext cx="703586" cy="606615"/>
      </dsp:txXfrm>
    </dsp:sp>
    <dsp:sp modelId="{D8FC40C5-EC07-4939-89CF-8D69AB2993E2}">
      <dsp:nvSpPr>
        <dsp:cNvPr id="0" name=""/>
        <dsp:cNvSpPr/>
      </dsp:nvSpPr>
      <dsp:spPr>
        <a:xfrm>
          <a:off x="1563742" y="633819"/>
          <a:ext cx="119450" cy="1029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693B1-EA18-49C0-9F38-4F401DDE80A3}">
      <dsp:nvSpPr>
        <dsp:cNvPr id="0" name=""/>
        <dsp:cNvSpPr/>
      </dsp:nvSpPr>
      <dsp:spPr>
        <a:xfrm>
          <a:off x="1741283" y="134171"/>
          <a:ext cx="1020226" cy="8796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DF4B2-CB08-48A9-B85E-6B5415BB80FF}">
      <dsp:nvSpPr>
        <dsp:cNvPr id="0" name=""/>
        <dsp:cNvSpPr/>
      </dsp:nvSpPr>
      <dsp:spPr>
        <a:xfrm>
          <a:off x="1771418" y="520411"/>
          <a:ext cx="119450" cy="1029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5F798-0517-4B04-8E6D-EBA0AB127B6C}" type="datetimeFigureOut">
              <a:rPr lang="cs-CZ" smtClean="0"/>
              <a:t>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6A53-6AF3-488D-9FC9-A82027B30F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9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F6A53-6AF3-488D-9FC9-A82027B30F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2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58E8-FBB5-4658-B28F-C34585E8189E}" type="datetime1">
              <a:rPr lang="cs-CZ" smtClean="0"/>
              <a:t>7.6.2016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Miroslav Rozvoral_12532 / Stavební management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12BA-E6AF-44B2-982D-8C19B045C068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B96A-C39A-432D-AFD5-3856A505A870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72" y="1556792"/>
            <a:ext cx="7632854" cy="480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5114-D2E0-44BE-91A0-3E43D55B2339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7110-CCE7-4A89-AA31-6C7D1D0DE437}" type="datetime1">
              <a:rPr lang="cs-CZ" smtClean="0"/>
              <a:t>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7388-74F8-49CB-9F9B-562F48651A70}" type="datetime1">
              <a:rPr lang="cs-CZ" smtClean="0"/>
              <a:t>7.6.2016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14DA-D8EC-4284-8FEA-3DEFC77557CF}" type="datetime1">
              <a:rPr lang="cs-CZ" smtClean="0"/>
              <a:t>7.6.2016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8F1C-1688-469C-8CDF-A9D461C1C102}" type="datetime1">
              <a:rPr lang="cs-CZ" smtClean="0"/>
              <a:t>7.6.2016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F9B-AECD-4DE0-85F2-8DC5B1D67C05}" type="datetime1">
              <a:rPr lang="cs-CZ" smtClean="0"/>
              <a:t>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" y="1555200"/>
            <a:ext cx="76327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CF22-BF4D-4113-A62B-1FA453D6289A}" type="datetime1">
              <a:rPr lang="cs-CZ" smtClean="0"/>
              <a:t>7.6.2016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C5C715-7D92-447D-8981-6B0E74EF96A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93334" y="3555184"/>
            <a:ext cx="335443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cs-CZ" dirty="0" smtClean="0"/>
              <a:t>Miroslav Rozvoral_12532 / Stavební management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415536" y="895380"/>
            <a:ext cx="7711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972C16-26ED-4480-ACC1-BEFD53E43FE6}" type="datetime1">
              <a:rPr lang="cs-CZ" smtClean="0"/>
              <a:t>7.6.2016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Životní cyklus stavby BIM od návrhu po užívání stavby a FM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Bakalářská práce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4811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58E8-FBB5-4658-B28F-C34585E8189E}" type="datetime1">
              <a:rPr lang="cs-CZ" smtClean="0"/>
              <a:t>7.6.2016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0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cs-CZ" dirty="0" smtClean="0"/>
              <a:t>Jak k problematice BIM / FM přistupují v současné době jednotlivé složky výstavby?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Stavební úřad nevyžaduje, projekce nedodává, stavební firmy nepoužívají.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Investor přebírá iniciativu a požaduje po projekci.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Vysoké vstupní náklady oproti standardní projekci.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Výrobci prvků chápou situaci, vytváří vlastní knihovny, podporují </a:t>
            </a:r>
            <a:r>
              <a:rPr lang="cs-CZ" dirty="0" err="1" smtClean="0"/>
              <a:t>OpenBIM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Prodejci softwarů nabízejí stále původní CAD systémy.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Dotazy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6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cs-CZ" dirty="0" smtClean="0"/>
              <a:t>Je současná technologie (zejména software) schopná bezezbytku naplnit cíle v práci popsané?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Ne, stále se v praxi jedná o kombinaci několika softwarů.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Pokud se použije </a:t>
            </a:r>
            <a:r>
              <a:rPr lang="cs-CZ" dirty="0" err="1" smtClean="0"/>
              <a:t>ArchiCAD</a:t>
            </a:r>
            <a:r>
              <a:rPr lang="cs-CZ" dirty="0" smtClean="0"/>
              <a:t> s aplikací ArchFM.net, je možné řídit FM v plném rozsahu. Ale i zde se jedná o dvě různé aplikace, avšak již společně komunikující.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Dotazy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0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cs-CZ" dirty="0" smtClean="0"/>
              <a:t>Vyplynulo z průzkumu, že by některý z respondentů používal údaje z FM pro určitou prediktivní činnost?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Dotazník byl zaměřen vždy na základní souhrn činností.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Dotaz na vykonávání činnosti v oblasti údržba a provoz.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Možnost odpovědi údržba a provoz.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Zjištění konkrétních prediktivních činností je zajímavé téma na další širší výzkum.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Dotazy - oponent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cs-CZ" dirty="0" smtClean="0"/>
              <a:t>Jaké vidí autor práce další výhody (kromě společného zdroje informací) při použití software typu </a:t>
            </a:r>
            <a:r>
              <a:rPr lang="cs-CZ" dirty="0" err="1" smtClean="0"/>
              <a:t>ArchiCAD</a:t>
            </a:r>
            <a:r>
              <a:rPr lang="cs-CZ" dirty="0" smtClean="0"/>
              <a:t>, nebo </a:t>
            </a:r>
            <a:r>
              <a:rPr lang="cs-CZ" dirty="0" err="1" smtClean="0"/>
              <a:t>Revit</a:t>
            </a:r>
            <a:r>
              <a:rPr lang="cs-CZ" dirty="0" smtClean="0"/>
              <a:t> ve spojení s funkcemi FM?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BIM – informace,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Možnost řízení celého životního cyklu,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Synchronizace dat,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Snadnější spolupráce,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Možnost simulací a analýz procesů,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Strategické plánování a rozhodování.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Dotazy - oponent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3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Děkuji Vám za pozornost</a:t>
            </a: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CF22-BF4D-4113-A62B-1FA453D6289A}" type="datetime1">
              <a:rPr lang="cs-CZ" smtClean="0"/>
              <a:t>7.6.2016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" b="936"/>
          <a:stretch>
            <a:fillRect/>
          </a:stretch>
        </p:blipFill>
        <p:spPr bwMode="auto">
          <a:xfrm>
            <a:off x="611560" y="692696"/>
            <a:ext cx="7308304" cy="474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1471399"/>
              </p:ext>
            </p:extLst>
          </p:nvPr>
        </p:nvGraphicFramePr>
        <p:xfrm>
          <a:off x="2339752" y="1166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Motivace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Spojení </a:t>
            </a:r>
            <a:r>
              <a:rPr lang="cs-CZ" dirty="0"/>
              <a:t>praxe se </a:t>
            </a:r>
            <a:r>
              <a:rPr lang="cs-CZ" dirty="0" smtClean="0"/>
              <a:t>studiem,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Aplikování teorie do profesního </a:t>
            </a:r>
            <a:r>
              <a:rPr lang="cs-CZ" dirty="0" smtClean="0"/>
              <a:t>života,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Pojem </a:t>
            </a:r>
            <a:r>
              <a:rPr lang="cs-CZ" dirty="0" err="1" smtClean="0"/>
              <a:t>Facility</a:t>
            </a:r>
            <a:r>
              <a:rPr lang="cs-CZ" dirty="0" smtClean="0"/>
              <a:t> Management, jak je skutečně vnímán </a:t>
            </a:r>
            <a:r>
              <a:rPr lang="cs-CZ" dirty="0" smtClean="0"/>
              <a:t>okolím,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Aktuální téma </a:t>
            </a:r>
            <a:r>
              <a:rPr lang="cs-CZ" dirty="0" smtClean="0"/>
              <a:t>práci v profesním </a:t>
            </a:r>
            <a:r>
              <a:rPr lang="cs-CZ" dirty="0" smtClean="0"/>
              <a:t>životě,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M</a:t>
            </a:r>
            <a:r>
              <a:rPr lang="cs-CZ" dirty="0" smtClean="0"/>
              <a:t>ožnost snižování nákladů a zároveň zvýšit efektivitu řízení.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Zjistit role </a:t>
            </a:r>
            <a:r>
              <a:rPr lang="cs-CZ" dirty="0" err="1" smtClean="0"/>
              <a:t>Facility</a:t>
            </a:r>
            <a:r>
              <a:rPr lang="cs-CZ" dirty="0" smtClean="0"/>
              <a:t> managementu v životním cyklu </a:t>
            </a:r>
            <a:r>
              <a:rPr lang="cs-CZ" dirty="0" smtClean="0"/>
              <a:t>budov,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Využití BIM v oblasti </a:t>
            </a:r>
            <a:r>
              <a:rPr lang="cs-CZ" dirty="0" err="1" smtClean="0"/>
              <a:t>Facility</a:t>
            </a:r>
            <a:r>
              <a:rPr lang="cs-CZ" dirty="0" smtClean="0"/>
              <a:t> </a:t>
            </a:r>
            <a:r>
              <a:rPr lang="cs-CZ" dirty="0" smtClean="0"/>
              <a:t>management,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</a:t>
            </a:r>
            <a:r>
              <a:rPr lang="cs-CZ" dirty="0" smtClean="0"/>
              <a:t>rovnání SW nástrojů Autodesk </a:t>
            </a:r>
            <a:r>
              <a:rPr lang="cs-CZ" dirty="0" err="1" smtClean="0"/>
              <a:t>Revit</a:t>
            </a:r>
            <a:r>
              <a:rPr lang="cs-CZ" dirty="0" smtClean="0"/>
              <a:t> a </a:t>
            </a:r>
            <a:r>
              <a:rPr lang="cs-CZ" dirty="0" err="1" smtClean="0"/>
              <a:t>ArchiCAD</a:t>
            </a:r>
            <a:r>
              <a:rPr lang="cs-CZ" dirty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H</a:t>
            </a:r>
            <a:r>
              <a:rPr lang="cs-CZ" dirty="0" smtClean="0"/>
              <a:t>lavní zaměření je na fázi užívání životního cyklu budovy.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Miroslav Rozvoral_12532 / Stavební management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6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2326633"/>
              </p:ext>
            </p:extLst>
          </p:nvPr>
        </p:nvGraphicFramePr>
        <p:xfrm>
          <a:off x="4541700" y="764704"/>
          <a:ext cx="36307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?"/>
            </a:pPr>
            <a:r>
              <a:rPr lang="cs-CZ" dirty="0" smtClean="0"/>
              <a:t>Jaké požadavky kladou na budovu jednotlivé fáze jejího životního cyklu?</a:t>
            </a:r>
            <a:br>
              <a:rPr lang="cs-CZ" dirty="0" smtClean="0"/>
            </a:br>
            <a:endParaRPr lang="cs-CZ" dirty="0"/>
          </a:p>
          <a:p>
            <a:pPr>
              <a:buFont typeface="Calibri" panose="020F0502020204030204" pitchFamily="34" charset="0"/>
              <a:buChar char="?"/>
            </a:pPr>
            <a:r>
              <a:rPr lang="cs-CZ" dirty="0" smtClean="0"/>
              <a:t> Jak je vůbec oblast </a:t>
            </a:r>
            <a:r>
              <a:rPr lang="cs-CZ" dirty="0" err="1" smtClean="0"/>
              <a:t>Facility</a:t>
            </a:r>
            <a:r>
              <a:rPr lang="cs-CZ" dirty="0" smtClean="0"/>
              <a:t> management vnímána ve skutečnosti?</a:t>
            </a:r>
            <a:br>
              <a:rPr lang="cs-CZ" dirty="0" smtClean="0"/>
            </a:br>
            <a:endParaRPr lang="cs-CZ" dirty="0"/>
          </a:p>
          <a:p>
            <a:pPr>
              <a:buFont typeface="Calibri" panose="020F0502020204030204" pitchFamily="34" charset="0"/>
              <a:buChar char="?"/>
            </a:pPr>
            <a:r>
              <a:rPr lang="cs-CZ" dirty="0" smtClean="0"/>
              <a:t> Jaké činnosti a služby vykonává FM v praxi?</a:t>
            </a:r>
            <a:br>
              <a:rPr lang="cs-CZ" dirty="0" smtClean="0"/>
            </a:br>
            <a:endParaRPr lang="cs-CZ" dirty="0"/>
          </a:p>
          <a:p>
            <a:pPr>
              <a:buFont typeface="Calibri" panose="020F0502020204030204" pitchFamily="34" charset="0"/>
              <a:buChar char="?"/>
            </a:pPr>
            <a:r>
              <a:rPr lang="cs-CZ" dirty="0" smtClean="0"/>
              <a:t> Lze pro řízení vykonávaných činností a služeb použít SW Autodesk </a:t>
            </a:r>
            <a:r>
              <a:rPr lang="cs-CZ" dirty="0" err="1" smtClean="0"/>
              <a:t>Revit</a:t>
            </a:r>
            <a:r>
              <a:rPr lang="cs-CZ" dirty="0" smtClean="0"/>
              <a:t>, nebo </a:t>
            </a:r>
            <a:r>
              <a:rPr lang="cs-CZ" dirty="0" err="1" smtClean="0"/>
              <a:t>ArchiCAD</a:t>
            </a:r>
            <a:r>
              <a:rPr lang="cs-CZ" dirty="0" smtClean="0"/>
              <a:t>, tedy BIM?</a:t>
            </a:r>
            <a:br>
              <a:rPr lang="cs-CZ" dirty="0" smtClean="0"/>
            </a:br>
            <a:endParaRPr lang="cs-CZ" dirty="0"/>
          </a:p>
          <a:p>
            <a:pPr>
              <a:buFont typeface="Calibri" panose="020F0502020204030204" pitchFamily="34" charset="0"/>
              <a:buChar char="?"/>
            </a:pPr>
            <a:r>
              <a:rPr lang="cs-CZ" dirty="0" smtClean="0"/>
              <a:t> Který z uvedených SW je výhodnější pro dané činnosti a služby?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Výzkumné otázky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0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cs-CZ" dirty="0" smtClean="0"/>
              <a:t>Zjištění služeb a činností, které vykonává FM v praxi pomocí </a:t>
            </a:r>
            <a:r>
              <a:rPr lang="cs-CZ" b="1" dirty="0" smtClean="0"/>
              <a:t>dotazníkového řešení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 marL="571500" indent="-457200">
              <a:buFont typeface="+mj-lt"/>
              <a:buAutoNum type="arabicPeriod"/>
            </a:pPr>
            <a:r>
              <a:rPr lang="cs-CZ" dirty="0" smtClean="0"/>
              <a:t>Komparace získaných odpovědí respondentů.</a:t>
            </a:r>
            <a:br>
              <a:rPr lang="cs-CZ" dirty="0" smtClean="0"/>
            </a:br>
            <a:endParaRPr lang="cs-CZ" dirty="0" smtClean="0"/>
          </a:p>
          <a:p>
            <a:pPr marL="571500" indent="-457200">
              <a:buFont typeface="+mj-lt"/>
              <a:buAutoNum type="arabicPeriod"/>
            </a:pPr>
            <a:r>
              <a:rPr lang="cs-CZ" dirty="0" smtClean="0"/>
              <a:t>Výběr nejčastěji vykonávaných činností a služeb v praxi.</a:t>
            </a:r>
            <a:br>
              <a:rPr lang="cs-CZ" dirty="0" smtClean="0"/>
            </a:br>
            <a:endParaRPr lang="cs-CZ" dirty="0" smtClean="0"/>
          </a:p>
          <a:p>
            <a:pPr marL="571500" indent="-457200">
              <a:buFont typeface="+mj-lt"/>
              <a:buAutoNum type="arabicPeriod"/>
            </a:pPr>
            <a:r>
              <a:rPr lang="cs-CZ" dirty="0" smtClean="0"/>
              <a:t>Přiřazení jednotlivých parametrů ke zjištěným činnostem a službám.</a:t>
            </a:r>
            <a:br>
              <a:rPr lang="cs-CZ" dirty="0" smtClean="0"/>
            </a:br>
            <a:endParaRPr lang="cs-CZ" dirty="0" smtClean="0"/>
          </a:p>
          <a:p>
            <a:pPr marL="571500" indent="-457200">
              <a:buFont typeface="+mj-lt"/>
              <a:buAutoNum type="arabicPeriod"/>
            </a:pPr>
            <a:r>
              <a:rPr lang="cs-CZ" dirty="0" smtClean="0"/>
              <a:t>Komparace SW Autodesk </a:t>
            </a:r>
            <a:r>
              <a:rPr lang="cs-CZ" dirty="0" err="1" smtClean="0"/>
              <a:t>Revit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ArchiCAD</a:t>
            </a:r>
            <a:r>
              <a:rPr lang="cs-CZ" dirty="0" smtClean="0"/>
              <a:t> a jejich možného využití pro dané činnosti a služby.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Použité metody a postupy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Miroslav Rozvoral_12532 / Stavební management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Získané výsledky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Zastoupení činností FM v praxi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Pojetí FM v praxi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7388-74F8-49CB-9F9B-562F48651A70}" type="datetime1">
              <a:rPr lang="cs-CZ" smtClean="0"/>
              <a:t>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117303"/>
              </p:ext>
            </p:extLst>
          </p:nvPr>
        </p:nvGraphicFramePr>
        <p:xfrm>
          <a:off x="4572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30261868"/>
              </p:ext>
            </p:extLst>
          </p:nvPr>
        </p:nvGraphicFramePr>
        <p:xfrm>
          <a:off x="4419600" y="2174875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7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6372200" y="476672"/>
            <a:ext cx="1885709" cy="1296144"/>
            <a:chOff x="4283968" y="692696"/>
            <a:chExt cx="3456385" cy="2534847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692696"/>
              <a:ext cx="3312368" cy="2534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5" y="2933607"/>
              <a:ext cx="3312368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Získané výsledky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ArchiCAD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dirty="0" smtClean="0"/>
              <a:t> BIM</a:t>
            </a:r>
            <a:br>
              <a:rPr lang="cs-CZ" sz="2000" dirty="0" smtClean="0"/>
            </a:br>
            <a:endParaRPr lang="cs-CZ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smtClean="0"/>
              <a:t>cena 150 000 CZK / licenci</a:t>
            </a:r>
            <a:br>
              <a:rPr lang="cs-CZ" sz="2000" dirty="0" smtClean="0"/>
            </a:br>
            <a:endParaRPr lang="cs-CZ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smtClean="0"/>
              <a:t>možnost propojení s CAFM, vlastní aplikace ArchiFM.net</a:t>
            </a:r>
            <a:br>
              <a:rPr lang="cs-CZ" sz="2000" dirty="0" smtClean="0"/>
            </a:br>
            <a:endParaRPr lang="cs-CZ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smtClean="0"/>
              <a:t>příjemnější uživatelské prostředí (subjektivní názor)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Autodedk</a:t>
            </a:r>
            <a:r>
              <a:rPr lang="cs-CZ" dirty="0" smtClean="0"/>
              <a:t> </a:t>
            </a:r>
            <a:r>
              <a:rPr lang="cs-CZ" dirty="0" err="1" smtClean="0"/>
              <a:t>Revit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dirty="0" smtClean="0"/>
              <a:t> BIM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/>
              <a:t> </a:t>
            </a:r>
            <a:r>
              <a:rPr lang="cs-CZ" sz="2000" dirty="0" smtClean="0"/>
              <a:t>cena 70 000 CZK / měsíčně, forma pronájmu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000" dirty="0" smtClean="0"/>
              <a:t> nemá vlastní CAFM systém, </a:t>
            </a:r>
            <a:r>
              <a:rPr lang="cs-CZ" sz="2000" dirty="0" err="1" smtClean="0"/>
              <a:t>společnoct</a:t>
            </a:r>
            <a:r>
              <a:rPr lang="cs-CZ" sz="2000" dirty="0" smtClean="0"/>
              <a:t> </a:t>
            </a:r>
            <a:r>
              <a:rPr lang="cs-CZ" sz="2000" dirty="0" err="1" smtClean="0"/>
              <a:t>Cadstudio</a:t>
            </a:r>
            <a:r>
              <a:rPr lang="cs-CZ" sz="2000" dirty="0" smtClean="0"/>
              <a:t> vytvořilo aplikaci </a:t>
            </a:r>
            <a:r>
              <a:rPr lang="cs-CZ" sz="2000" dirty="0" err="1" smtClean="0"/>
              <a:t>BIMForMe</a:t>
            </a:r>
            <a:r>
              <a:rPr lang="cs-CZ" sz="2000" dirty="0" smtClean="0"/>
              <a:t>, použití na správu dokumentů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7388-74F8-49CB-9F9B-562F48651A70}" type="datetime1">
              <a:rPr lang="cs-CZ" smtClean="0"/>
              <a:t>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9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Shrnutí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8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Pojem </a:t>
            </a:r>
            <a:r>
              <a:rPr lang="cs-CZ" dirty="0" err="1" smtClean="0"/>
              <a:t>Facility</a:t>
            </a:r>
            <a:r>
              <a:rPr lang="cs-CZ" dirty="0" smtClean="0"/>
              <a:t> management je stále vnímán pouze jako správa majetku a budov.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 smtClean="0"/>
              <a:t>ArchiCAD</a:t>
            </a:r>
            <a:r>
              <a:rPr lang="cs-CZ" dirty="0" smtClean="0"/>
              <a:t> významně pomáhá </a:t>
            </a:r>
            <a:r>
              <a:rPr lang="cs-CZ" dirty="0" err="1" smtClean="0"/>
              <a:t>Facility</a:t>
            </a:r>
            <a:r>
              <a:rPr lang="cs-CZ" dirty="0" smtClean="0"/>
              <a:t> managementu udržovat aktuální data.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Pro efektivní řízení FM je nadále nutné využívat různé CAFM systémy a zároveň i různé CAD systémy.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/>
              <a:t>ArchiCAD</a:t>
            </a:r>
            <a:r>
              <a:rPr lang="cs-CZ" dirty="0" smtClean="0"/>
              <a:t> v kombinaci s aplikací ArchiFM.net umožňuje řídit FM nejen v oblastech správy budov a majetku, ale i dle moderního (normového) pojetí FM.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7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?"/>
            </a:pPr>
            <a:r>
              <a:rPr lang="cs-CZ" dirty="0" smtClean="0"/>
              <a:t> 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cs-CZ" dirty="0"/>
              <a:t> </a:t>
            </a:r>
            <a:endParaRPr lang="cs-CZ" dirty="0" smtClean="0"/>
          </a:p>
          <a:p>
            <a:pPr>
              <a:buFont typeface="Calibri" panose="020F0502020204030204" pitchFamily="34" charset="0"/>
              <a:buChar char="?"/>
            </a:pPr>
            <a:r>
              <a:rPr lang="cs-CZ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Prostor pro dotazy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7F53-0B1A-4AEA-AF98-9BEBEDB715AE}" type="datetime1">
              <a:rPr lang="cs-CZ" smtClean="0"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Miroslav Rozvoral_12532 / Stavební management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C715-7D92-447D-8981-6B0E74EF96A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551</TotalTime>
  <Words>537</Words>
  <Application>Microsoft Office PowerPoint</Application>
  <PresentationFormat>Předvádění na obrazovce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Sousedství</vt:lpstr>
      <vt:lpstr>Životní cyklus stavby BIM od návrhu po užívání stavby a FM</vt:lpstr>
      <vt:lpstr>Motivace</vt:lpstr>
      <vt:lpstr>Cíl práce</vt:lpstr>
      <vt:lpstr>Výzkumné otázky</vt:lpstr>
      <vt:lpstr>Použité metody a postupy</vt:lpstr>
      <vt:lpstr>Získané výsledky</vt:lpstr>
      <vt:lpstr>Získané výsledky</vt:lpstr>
      <vt:lpstr>Shrnutí</vt:lpstr>
      <vt:lpstr>Prostor pro dotazy</vt:lpstr>
      <vt:lpstr>Dotazy</vt:lpstr>
      <vt:lpstr>Dotazy</vt:lpstr>
      <vt:lpstr>Dotazy - oponent</vt:lpstr>
      <vt:lpstr>Dotazy - oponent</vt:lpstr>
      <vt:lpstr>Děkuji Vám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31</cp:revision>
  <dcterms:created xsi:type="dcterms:W3CDTF">2016-04-27T19:19:14Z</dcterms:created>
  <dcterms:modified xsi:type="dcterms:W3CDTF">2016-06-07T19:42:02Z</dcterms:modified>
</cp:coreProperties>
</file>