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5" r:id="rId10"/>
    <p:sldId id="268" r:id="rId11"/>
    <p:sldId id="267" r:id="rId12"/>
    <p:sldId id="270" r:id="rId13"/>
    <p:sldId id="273" r:id="rId14"/>
    <p:sldId id="262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A8590-02AD-49F8-B9D2-66DE0CDF0B3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D7A91-184F-4C3D-8BF5-ABC62517D7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7A91-184F-4C3D-8BF5-ABC62517D7F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7A91-184F-4C3D-8BF5-ABC62517D7F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7A91-184F-4C3D-8BF5-ABC62517D7F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193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4384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44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6651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824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7780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144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7056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358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66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645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572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150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619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54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7183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210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2252B-28EA-4B01-BE34-6C2CD2323BCD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3D9C-12F0-461A-B07D-C8BD4D78B0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833246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60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  <p:sldLayoutId id="2147484271" r:id="rId12"/>
    <p:sldLayoutId id="2147484272" r:id="rId13"/>
    <p:sldLayoutId id="2147484273" r:id="rId14"/>
    <p:sldLayoutId id="2147484274" r:id="rId15"/>
    <p:sldLayoutId id="2147484275" r:id="rId16"/>
    <p:sldLayoutId id="21474842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476672"/>
            <a:ext cx="6696744" cy="108012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ŠKOLA TECHNICKÁ A EKONOMICKÁ 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V ČESKÝCH BUDĚJOVICÍCH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technicko-technologický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1511820" cy="151182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5536" y="4826184"/>
            <a:ext cx="8748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Autor bakalářské práce:  	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Tomáš Řepík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Vedoucí bakalářské práce:	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Ing. Radka Vaníčková,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Oponent bakalářské práce: 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Ing. Martin Šachta, MBA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           								           									červen 2016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765827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Rozvoj osobnosti manažera v pozici leadera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78905" y="2336800"/>
            <a:ext cx="6586191" cy="418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64388" y="2350417"/>
            <a:ext cx="6615225" cy="424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2348880"/>
            <a:ext cx="8503920" cy="3750168"/>
          </a:xfrm>
        </p:spPr>
        <p:txBody>
          <a:bodyPr/>
          <a:lstStyle/>
          <a:p>
            <a:pPr>
              <a:buNone/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5.   Návrh vhodných rozvojových aktivit.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060" y="2379390"/>
            <a:ext cx="8686800" cy="122413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Praktické využití kompetenčního modelu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cs-CZ" sz="2500" dirty="0" smtClean="0"/>
              <a:t/>
            </a:r>
            <a:br>
              <a:rPr lang="cs-CZ" sz="2500" dirty="0" smtClean="0"/>
            </a:b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Kompetenční model, interpersonální kompetence:</a:t>
            </a:r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463" y="3556595"/>
            <a:ext cx="63150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040" y="2204864"/>
            <a:ext cx="8503920" cy="4326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Vytvořený kompetenční model:</a:t>
            </a:r>
          </a:p>
          <a:p>
            <a:pPr marL="514350" lvl="2" indent="-51435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 efektivní,</a:t>
            </a:r>
          </a:p>
          <a:p>
            <a:pPr marL="514350" lvl="2" indent="-51435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uživatelsky přátelský, </a:t>
            </a:r>
          </a:p>
          <a:p>
            <a:pPr marL="514350" lvl="2" indent="-51435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využitelný v praxi,</a:t>
            </a:r>
          </a:p>
          <a:p>
            <a:pPr marL="514350" lvl="2" indent="-51435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identifikuje kompetence ředitele stavební firmy,</a:t>
            </a:r>
          </a:p>
          <a:p>
            <a:pPr marL="514350" lvl="2" indent="-51435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navrhuje vhodné rozvojové aktivity.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500" dirty="0" smtClean="0">
                <a:latin typeface="Arial" pitchFamily="34" charset="0"/>
                <a:cs typeface="Arial" pitchFamily="34" charset="0"/>
              </a:rPr>
              <a:t>Definujte rysy osobnosti manažera po všeobecné stránce v názorné aplikaci v oboru stavebnictví.</a:t>
            </a:r>
          </a:p>
          <a:p>
            <a:pPr>
              <a:lnSpc>
                <a:spcPct val="150000"/>
              </a:lnSpc>
            </a:pPr>
            <a:r>
              <a:rPr lang="cs-CZ" sz="2500" dirty="0" smtClean="0">
                <a:latin typeface="Arial" pitchFamily="34" charset="0"/>
                <a:cs typeface="Arial" pitchFamily="34" charset="0"/>
              </a:rPr>
              <a:t>Jaký je vztah mezi: manažerem v roli leadera a faktorem úspěšností v podnikání v roli majitele, vlastníka firmy?</a:t>
            </a:r>
          </a:p>
          <a:p>
            <a:pPr>
              <a:lnSpc>
                <a:spcPct val="150000"/>
              </a:lnSpc>
            </a:pPr>
            <a:r>
              <a:rPr lang="cs-CZ" sz="2500" dirty="0" smtClean="0">
                <a:latin typeface="Arial" pitchFamily="34" charset="0"/>
                <a:cs typeface="Arial" pitchFamily="34" charset="0"/>
              </a:rPr>
              <a:t>Plánují stavební firmy realizovat Vámi navržené rozvojové aktivity a vzdělávací kurzy?</a:t>
            </a:r>
            <a:endParaRPr lang="cs-CZ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8229600" cy="6480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Absence vzdělávacího systému v analyzovaných firmách,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Dynamický vývoj pozice manažera,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Ochota spolupráce manažerů,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Rozšíření vlastních znalostí.</a:t>
            </a:r>
          </a:p>
          <a:p>
            <a:pPr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41373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Cílem bakalářské práce je sestavení návrhu systému efektivního způsobu realizace manažerských činností v praxi.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4"/>
            <a:ext cx="8964488" cy="446449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9600" b="1" dirty="0" smtClean="0">
                <a:latin typeface="Arial" pitchFamily="34" charset="0"/>
                <a:cs typeface="Arial" pitchFamily="34" charset="0"/>
              </a:rPr>
              <a:t>Hlavní výzkumná otázka : </a:t>
            </a:r>
          </a:p>
          <a:p>
            <a:pPr>
              <a:lnSpc>
                <a:spcPct val="120000"/>
              </a:lnSpc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	„Jak za pomoci identifikace kompetencí zefektivnit práci ředitele stavební firmy?“</a:t>
            </a:r>
          </a:p>
          <a:p>
            <a:pPr>
              <a:lnSpc>
                <a:spcPct val="120000"/>
              </a:lnSpc>
              <a:buNone/>
            </a:pPr>
            <a:endParaRPr lang="cs-CZ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cs-CZ" sz="8000" b="1" dirty="0" smtClean="0">
                <a:latin typeface="Arial" pitchFamily="34" charset="0"/>
                <a:cs typeface="Arial" pitchFamily="34" charset="0"/>
              </a:rPr>
              <a:t>Dílčí výzkumné otázky:</a:t>
            </a:r>
          </a:p>
          <a:p>
            <a:pPr lvl="0">
              <a:lnSpc>
                <a:spcPct val="12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1.	Jakými kompetencemi by měl disponovat ředitel stavební firmy? </a:t>
            </a:r>
          </a:p>
          <a:p>
            <a:pPr lvl="0">
              <a:lnSpc>
                <a:spcPct val="12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2.	Jaká je optimální úroveň rozvoje interpersonálních, manažerských, odborných a osobnostních kompetencí na pozici ředitele stavební firmy? </a:t>
            </a:r>
          </a:p>
          <a:p>
            <a:pPr lvl="0">
              <a:lnSpc>
                <a:spcPct val="120000"/>
              </a:lnSpc>
              <a:buNone/>
            </a:pPr>
            <a:r>
              <a:rPr lang="cs-CZ" sz="8000" dirty="0" smtClean="0">
                <a:latin typeface="Arial" pitchFamily="34" charset="0"/>
                <a:cs typeface="Arial" pitchFamily="34" charset="0"/>
              </a:rPr>
              <a:t>3.	Jaká opatření jsou vhodná pro rozvoj jednotlivých interpersonálních, manažerských, odborných a osobnostních kompetencí na pozici ředitele stavební firmy?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777283"/>
          </a:xfrm>
        </p:spPr>
        <p:txBody>
          <a:bodyPr>
            <a:normAutofit/>
          </a:bodyPr>
          <a:lstStyle/>
          <a:p>
            <a:r>
              <a:rPr lang="cs-CZ" sz="2700" dirty="0" smtClean="0">
                <a:latin typeface="Arial" pitchFamily="34" charset="0"/>
                <a:cs typeface="Arial" pitchFamily="34" charset="0"/>
              </a:rPr>
              <a:t>Studium podnikové dokumentace</a:t>
            </a:r>
          </a:p>
          <a:p>
            <a:r>
              <a:rPr lang="cs-CZ" sz="2700" dirty="0" smtClean="0">
                <a:latin typeface="Arial" pitchFamily="34" charset="0"/>
                <a:cs typeface="Arial" pitchFamily="34" charset="0"/>
              </a:rPr>
              <a:t>Řízený rozhovor</a:t>
            </a:r>
          </a:p>
          <a:p>
            <a:r>
              <a:rPr lang="cs-CZ" sz="2700" dirty="0" smtClean="0">
                <a:latin typeface="Arial" pitchFamily="34" charset="0"/>
                <a:cs typeface="Arial" pitchFamily="34" charset="0"/>
              </a:rPr>
              <a:t>Pozorování při výkonu práce</a:t>
            </a:r>
          </a:p>
          <a:p>
            <a:r>
              <a:rPr lang="cs-CZ" sz="2700" dirty="0" smtClean="0">
                <a:latin typeface="Arial" pitchFamily="34" charset="0"/>
                <a:cs typeface="Arial" pitchFamily="34" charset="0"/>
              </a:rPr>
              <a:t>Dotazníkové šetření</a:t>
            </a:r>
            <a:endParaRPr lang="cs-CZ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2564904"/>
            <a:ext cx="8503920" cy="3534144"/>
          </a:xfrm>
        </p:spPr>
        <p:txBody>
          <a:bodyPr/>
          <a:lstStyle/>
          <a:p>
            <a:pPr marL="514350" indent="-514350">
              <a:buNone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1.	Vytvořený popis pracovní pozice ředitele  stavební firmy.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686800" cy="388843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2.	Kompetenční model ředitele stavební firmy</a:t>
            </a:r>
          </a:p>
          <a:p>
            <a:pPr marL="514350" indent="-514350"/>
            <a:r>
              <a:rPr lang="cs-CZ" sz="2500" dirty="0" smtClean="0">
                <a:latin typeface="Arial" pitchFamily="34" charset="0"/>
                <a:cs typeface="Arial" pitchFamily="34" charset="0"/>
              </a:rPr>
              <a:t>Interpersonální kompetence</a:t>
            </a:r>
          </a:p>
          <a:p>
            <a:pPr marL="514350" indent="-514350"/>
            <a:r>
              <a:rPr lang="cs-CZ" sz="2500" dirty="0" smtClean="0">
                <a:latin typeface="Arial" pitchFamily="34" charset="0"/>
                <a:cs typeface="Arial" pitchFamily="34" charset="0"/>
              </a:rPr>
              <a:t>Manažerské kompetence</a:t>
            </a:r>
          </a:p>
          <a:p>
            <a:pPr marL="514350" indent="-514350"/>
            <a:r>
              <a:rPr lang="cs-CZ" sz="2500" dirty="0" smtClean="0">
                <a:latin typeface="Arial" pitchFamily="34" charset="0"/>
                <a:cs typeface="Arial" pitchFamily="34" charset="0"/>
              </a:rPr>
              <a:t>Odborné kompetence</a:t>
            </a:r>
          </a:p>
          <a:p>
            <a:pPr marL="514350" indent="-514350"/>
            <a:r>
              <a:rPr lang="cs-CZ" sz="2500" dirty="0" smtClean="0">
                <a:latin typeface="Arial" pitchFamily="34" charset="0"/>
                <a:cs typeface="Arial" pitchFamily="34" charset="0"/>
              </a:rPr>
              <a:t>Osobnostní kompetence</a:t>
            </a:r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12965"/>
            <a:ext cx="8229600" cy="86409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3.	Stanovení optimální úrovně rozvoje  kompetencí na pozici ředitele stavební firmy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0256" y="2996952"/>
            <a:ext cx="584417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110872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4.	Stanovení reálné úrovně rozvoje kompetencí analyzovaných ředitelů.</a:t>
            </a: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946" y="2885216"/>
            <a:ext cx="6190109" cy="392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Berlí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2342</TotalTime>
  <Words>195</Words>
  <Application>Microsoft Office PowerPoint</Application>
  <PresentationFormat>Předvádění na obrazovce (4:3)</PresentationFormat>
  <Paragraphs>61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Berlín</vt:lpstr>
      <vt:lpstr>VYSOKÁ ŠKOLA TECHNICKÁ A EKONOMICKÁ  V ČESKÝCH BUDĚJOVICÍCH Ústav technicko-technologický</vt:lpstr>
      <vt:lpstr>Motivace k řešení daného problému</vt:lpstr>
      <vt:lpstr>Cíl práce</vt:lpstr>
      <vt:lpstr>Výzkumné otázky</vt:lpstr>
      <vt:lpstr>Použité metody</vt:lpstr>
      <vt:lpstr>Dosažené výsledky</vt:lpstr>
      <vt:lpstr>Dosažené výsledky</vt:lpstr>
      <vt:lpstr>Dosažené výsledky</vt:lpstr>
      <vt:lpstr>Dosažené výsledky</vt:lpstr>
      <vt:lpstr>Dosažené výsledky</vt:lpstr>
      <vt:lpstr>Dosažené výsledky</vt:lpstr>
      <vt:lpstr>Dosažené výsledky</vt:lpstr>
      <vt:lpstr>Dosažené výsledky</vt:lpstr>
      <vt:lpstr>Závěrečné shrnutí</vt:lpstr>
      <vt:lpstr>Otázky vedoucího a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KATEDRA STAVEBNICTVÍ</dc:title>
  <dc:creator>Tomáš</dc:creator>
  <cp:lastModifiedBy>Tomáš</cp:lastModifiedBy>
  <cp:revision>180</cp:revision>
  <dcterms:created xsi:type="dcterms:W3CDTF">2016-05-31T14:05:11Z</dcterms:created>
  <dcterms:modified xsi:type="dcterms:W3CDTF">2016-06-08T16:09:06Z</dcterms:modified>
</cp:coreProperties>
</file>