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68" r:id="rId10"/>
    <p:sldId id="269" r:id="rId11"/>
    <p:sldId id="271" r:id="rId12"/>
    <p:sldId id="273" r:id="rId13"/>
    <p:sldId id="266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nza\Desktop\tabulky%20do%20bakal&#225;&#345;k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List3!$F$9:$H$9</c:f>
              <c:strCache>
                <c:ptCount val="3"/>
                <c:pt idx="0">
                  <c:v>Elektřina ze sítě</c:v>
                </c:pt>
                <c:pt idx="1">
                  <c:v>Elektřina z FV užitá v budově</c:v>
                </c:pt>
                <c:pt idx="2">
                  <c:v>Slunce a jiná energie prostředí</c:v>
                </c:pt>
              </c:strCache>
            </c:strRef>
          </c:cat>
          <c:val>
            <c:numRef>
              <c:f>List3!$F$10:$H$10</c:f>
              <c:numCache>
                <c:formatCode>General</c:formatCode>
                <c:ptCount val="3"/>
                <c:pt idx="0">
                  <c:v>2.698</c:v>
                </c:pt>
                <c:pt idx="1">
                  <c:v>3.8209999999999997</c:v>
                </c:pt>
                <c:pt idx="2">
                  <c:v>3.8609999999999998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2397207188619244"/>
          <c:y val="2.9918421438123052E-2"/>
          <c:w val="0.47434824091584449"/>
          <c:h val="0.92237641129998404"/>
        </c:manualLayout>
      </c:layout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F98F67-ACC2-49DC-923F-108E22B61B3E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B4A044-6895-4BAF-B0B8-448A5DD15E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852936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Zděný nízkoenergetický dům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96944" cy="612068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Katedra Stavebnictví</a:t>
            </a:r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Autor: Píha Jan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Vedoucí bakalářské práce: Ing. Pavlína Charvátová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České Budějovice 2016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5517232"/>
            <a:ext cx="894191" cy="1077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Podlaha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Strop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Součinitel prostupu tepla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podlah             0,151 W/m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0,150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W/m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Součinitel prostupu tepla strop 0,149 W/m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</a:t>
            </a:r>
          </a:p>
          <a:p>
            <a:pPr>
              <a:buFont typeface="Wingdings" pitchFamily="2" charset="2"/>
              <a:buChar char="§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Obě tyto skladby odpovídají požadavkům na součinitel prostupu tepla  dle ČSN 730540:2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Měrná potřeba tepla 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Měrná potřeba tepla pro nízkoenergetické domy &lt; 50 kWh / 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.a)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Podlahová plocha 118,4 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Vytápěný prostor 355,2 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4 osoby</a:t>
            </a:r>
          </a:p>
          <a:p>
            <a:pPr>
              <a:buFont typeface="Wingdings" pitchFamily="2" charset="2"/>
              <a:buChar char="§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Fotovoltaická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elektrárna - 20 panelů (4,9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kWp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Vytápění a ohřev TUV- tepelné čerpadlo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Výsledná měrná potřeba tepla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33 kWh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/ 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.a)</a:t>
            </a:r>
          </a:p>
          <a:p>
            <a:endParaRPr lang="cs-CZ" baseline="30000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09939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Dodaná energie do budovy 10,38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MWh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= 108 kWh/m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1043608" y="1628800"/>
          <a:ext cx="7560840" cy="466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Přínos práce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Objasnění a shrnutí základní problematiky nízkoenergetických domů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Volba správné obálky budovy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Energetické výpočty pro klasifikaci domu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Rozšíření znalostí v programech Svoboda software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41248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395536" y="1484784"/>
            <a:ext cx="8596064" cy="48398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RD nízkoenergetický dům pro 4 osoby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Energetický štítek – A mimořádně úsporná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Zastavěná plocha 118,4 m</a:t>
            </a:r>
            <a:r>
              <a:rPr lang="cs-CZ" sz="32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Veškeré vyhodnocení odpovídá požadavkům           ČSN 730540:20 pro ND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Cíl práce byl splněn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" name="Obrázek 9" descr="C:\Users\Honza\Desktop\BAK\vizualní pohled na dů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4365103"/>
            <a:ext cx="4644008" cy="2492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Jaké opatření by bylo potřeba navrhnout pro dosažení pasivního domu ?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Bylo by možné realizovat zemní výměník tepla pro předehřev větracího vzduchu ? Jaké výhody a nevýhody toto řešení přináší 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06896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Obsah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Použité metody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Závěrečné shrnutí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Doplňující otázky vedoucího práce a oponenta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686800" cy="838200"/>
          </a:xfrm>
        </p:spPr>
        <p:txBody>
          <a:bodyPr>
            <a:no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60848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Velmi diskutované téma </a:t>
            </a:r>
          </a:p>
          <a:p>
            <a:pPr>
              <a:buFont typeface="Wingdings" pitchFamily="2" charset="2"/>
              <a:buChar char="§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Budoucnost nízkoenergetických domů</a:t>
            </a:r>
          </a:p>
          <a:p>
            <a:pPr>
              <a:buFont typeface="Wingdings" pitchFamily="2" charset="2"/>
              <a:buChar char="§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Velké množství materiálů – porovnání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Studie nízkoenergetického zděného domu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Energetické výpočty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  <p:pic>
        <p:nvPicPr>
          <p:cNvPr id="4" name="Zástupný symbol pro obsah 3" descr="C:\Users\Honza\Desktop\BAK\půdorys v cadu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852936"/>
            <a:ext cx="583264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Shromažďování informací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Zpracování informací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Vyhodnocení a porovnání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(Posouzení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 	programech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Svoboda software)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Teplo 2015, Energie 2015, Simulace 2010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Návrh obálky budovy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ČSN 730540:2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Stěna – 3 varianty (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Porotherm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300mm,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Porotherm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44T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Profi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Ytong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300mm)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Podlaha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Strop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C:\Users\Honza\Desktop\BAK\vytápen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149080"/>
            <a:ext cx="3384376" cy="2257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Stěna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Porotherm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30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Profi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(300 mm)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Součintel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prostupu tepla 0,166 W/m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</a:t>
            </a:r>
          </a:p>
          <a:p>
            <a:pPr lvl="1"/>
            <a:endParaRPr lang="cs-CZ" dirty="0"/>
          </a:p>
        </p:txBody>
      </p:sp>
      <p:pic>
        <p:nvPicPr>
          <p:cNvPr id="4" name="Obrázek 3" descr="C:\Users\Honza\Desktop\BAK\weber mel porother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780928"/>
            <a:ext cx="4536504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Porotherm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44T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Profi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(440 mm)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Součintel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prostupu tepla 0,168 W/m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</a:t>
            </a:r>
          </a:p>
          <a:p>
            <a:pPr lvl="1"/>
            <a:endParaRPr lang="cs-CZ" dirty="0"/>
          </a:p>
        </p:txBody>
      </p:sp>
      <p:pic>
        <p:nvPicPr>
          <p:cNvPr id="4" name="Obrázek 3" descr="C:\Users\Honza\Desktop\BAK\Stěna 2JJ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996952"/>
            <a:ext cx="4751733" cy="312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Ytong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P4-500 (300mm)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Součintel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prostupu tepla 0,142 W/m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</a:t>
            </a:r>
          </a:p>
          <a:p>
            <a:pPr lvl="1"/>
            <a:endParaRPr lang="cs-CZ" dirty="0"/>
          </a:p>
        </p:txBody>
      </p:sp>
      <p:pic>
        <p:nvPicPr>
          <p:cNvPr id="4" name="Obrázek 3" descr="C:\Users\Honza\Desktop\BAK\weber tmely yotn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08920"/>
            <a:ext cx="4855100" cy="351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1759</TotalTime>
  <Words>337</Words>
  <Application>Microsoft Office PowerPoint</Application>
  <PresentationFormat>Předvádění na obrazovce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Cesta</vt:lpstr>
      <vt:lpstr>Zděný nízkoenergetický dům</vt:lpstr>
      <vt:lpstr>Obsah</vt:lpstr>
      <vt:lpstr>Motivace a důvody k řešení daného problému</vt:lpstr>
      <vt:lpstr>Cíl práce</vt:lpstr>
      <vt:lpstr>Použité metody</vt:lpstr>
      <vt:lpstr>Dosažené výsledky</vt:lpstr>
      <vt:lpstr>Stěna</vt:lpstr>
      <vt:lpstr>Snímek 8</vt:lpstr>
      <vt:lpstr>Snímek 9</vt:lpstr>
      <vt:lpstr>Podlaha  a Strop</vt:lpstr>
      <vt:lpstr>Měrná potřeba tepla </vt:lpstr>
      <vt:lpstr>Snímek 12</vt:lpstr>
      <vt:lpstr>Přínos práce</vt:lpstr>
      <vt:lpstr>Závěrečné shrnutí</vt:lpstr>
      <vt:lpstr>Doplňující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Zděný nízkoenergetický dům</dc:title>
  <dc:creator>Honza</dc:creator>
  <cp:lastModifiedBy>Honza</cp:lastModifiedBy>
  <cp:revision>16</cp:revision>
  <dcterms:created xsi:type="dcterms:W3CDTF">2016-06-06T14:59:19Z</dcterms:created>
  <dcterms:modified xsi:type="dcterms:W3CDTF">2016-06-07T20:47:55Z</dcterms:modified>
</cp:coreProperties>
</file>