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0" r:id="rId6"/>
    <p:sldId id="265" r:id="rId7"/>
    <p:sldId id="266" r:id="rId8"/>
    <p:sldId id="261" r:id="rId9"/>
    <p:sldId id="267" r:id="rId10"/>
    <p:sldId id="262" r:id="rId11"/>
    <p:sldId id="263" r:id="rId12"/>
    <p:sldId id="271" r:id="rId13"/>
    <p:sldId id="270" r:id="rId14"/>
    <p:sldId id="269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E925AF-4324-4992-B209-A7C35FC2EA83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3E9C3D1-905D-466C-AA7F-BD58A4F57A2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081991"/>
            <a:ext cx="7772400" cy="4571999"/>
          </a:xfrm>
        </p:spPr>
        <p:txBody>
          <a:bodyPr/>
          <a:lstStyle/>
          <a:p>
            <a:r>
              <a:rPr lang="cs-CZ" sz="4000" dirty="0" smtClean="0"/>
              <a:t>Brownfields </a:t>
            </a:r>
            <a:br>
              <a:rPr lang="cs-CZ" sz="4000" dirty="0" smtClean="0"/>
            </a:br>
            <a:r>
              <a:rPr lang="cs-CZ" sz="3200" dirty="0" smtClean="0"/>
              <a:t>jeho přestavba a financování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8003232" cy="1872208"/>
          </a:xfrm>
        </p:spPr>
        <p:txBody>
          <a:bodyPr>
            <a:normAutofit fontScale="92500" lnSpcReduction="20000"/>
          </a:bodyPr>
          <a:lstStyle/>
          <a:p>
            <a:r>
              <a:rPr lang="cs-CZ" sz="2200" cap="none" dirty="0" smtClean="0"/>
              <a:t>Autor BP:	Jakub Pařízek</a:t>
            </a:r>
          </a:p>
          <a:p>
            <a:r>
              <a:rPr lang="cs-CZ" sz="2200" cap="none" dirty="0" smtClean="0"/>
              <a:t>Vedoucí:	Ing</a:t>
            </a:r>
            <a:r>
              <a:rPr lang="cs-CZ" sz="2200" cap="none" dirty="0"/>
              <a:t>. Zuzana Kramářová, Ph.D</a:t>
            </a:r>
            <a:r>
              <a:rPr lang="cs-CZ" sz="2200" cap="none" dirty="0" smtClean="0"/>
              <a:t>.</a:t>
            </a:r>
          </a:p>
          <a:p>
            <a:r>
              <a:rPr lang="cs-CZ" sz="2200" cap="none" dirty="0" smtClean="0"/>
              <a:t>Oponent:	</a:t>
            </a:r>
            <a:r>
              <a:rPr lang="cs-CZ" sz="2200" cap="none" dirty="0"/>
              <a:t>Ing. Adam </a:t>
            </a:r>
            <a:r>
              <a:rPr lang="cs-CZ" sz="2200" cap="none" dirty="0" smtClean="0"/>
              <a:t>Záruba</a:t>
            </a:r>
          </a:p>
          <a:p>
            <a:endParaRPr lang="cs-CZ" sz="1500" cap="none" dirty="0" smtClean="0"/>
          </a:p>
          <a:p>
            <a:pPr algn="ctr"/>
            <a:r>
              <a:rPr lang="cs-CZ" sz="2200" cap="none" dirty="0" smtClean="0"/>
              <a:t>Červen 2016</a:t>
            </a:r>
            <a:endParaRPr lang="cs-CZ" sz="2200" cap="none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339752" y="539316"/>
            <a:ext cx="618394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cap="none" dirty="0" smtClean="0"/>
              <a:t>Vysoká škola technická a ekonomická v Českých Budějovicích</a:t>
            </a:r>
          </a:p>
          <a:p>
            <a:pPr algn="ctr"/>
            <a:r>
              <a:rPr lang="cs-CZ" cap="none" dirty="0" smtClean="0"/>
              <a:t>Ústav </a:t>
            </a:r>
            <a:r>
              <a:rPr lang="cs-CZ" cap="none" dirty="0" err="1" smtClean="0"/>
              <a:t>technicko-technologický</a:t>
            </a:r>
            <a:endParaRPr lang="cs-CZ" cap="none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" y="25896"/>
            <a:ext cx="2178968" cy="21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5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 smtClean="0"/>
              <a:t>Možnost dotací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 smtClean="0"/>
              <a:t>Změny v obci (přechody pro chodce)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 smtClean="0"/>
              <a:t>Realizovatelnost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 smtClean="0"/>
              <a:t>Cíle práce – splněny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 smtClean="0"/>
              <a:t>Získané zkušenosti a vědomosti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65946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Popište podrobněji provoz v zrcadlovém sále, kvůli atypickému půdorysu do tvaru C</a:t>
            </a:r>
            <a:r>
              <a:rPr lang="cs-CZ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Nastiňte podrobněji hmotově architektonické pojetí vlastní řešené lokality a jejího blízkého okolí. </a:t>
            </a:r>
          </a:p>
        </p:txBody>
      </p:sp>
    </p:spTree>
    <p:extLst>
      <p:ext uri="{BB962C8B-B14F-4D97-AF65-F5344CB8AC3E}">
        <p14:creationId xmlns:p14="http://schemas.microsoft.com/office/powerpoint/2010/main" val="286609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8" y="2420888"/>
            <a:ext cx="4583278" cy="343745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t="23834" r="19399"/>
          <a:stretch/>
        </p:blipFill>
        <p:spPr>
          <a:xfrm>
            <a:off x="4572000" y="1809443"/>
            <a:ext cx="4320480" cy="44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Vyhovuje výška podlaží v sýpce návrhu nového využití</a:t>
            </a:r>
            <a:r>
              <a:rPr lang="cs-CZ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Architektura sýpky a obytné </a:t>
            </a:r>
            <a:r>
              <a:rPr lang="cs-CZ" dirty="0" smtClean="0"/>
              <a:t>budovy, </a:t>
            </a:r>
            <a:r>
              <a:rPr lang="cs-CZ" dirty="0" smtClean="0"/>
              <a:t>její zachování respektive její obnova</a:t>
            </a:r>
          </a:p>
        </p:txBody>
      </p:sp>
    </p:spTree>
    <p:extLst>
      <p:ext uri="{BB962C8B-B14F-4D97-AF65-F5344CB8AC3E}">
        <p14:creationId xmlns:p14="http://schemas.microsoft.com/office/powerpoint/2010/main" val="167981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687416" cy="4169744"/>
          </a:xfrm>
        </p:spPr>
      </p:pic>
      <p:pic>
        <p:nvPicPr>
          <p:cNvPr id="1026" name="Picture 2" descr="C:\Users\Jakub\Desktop\Bakule\Fotky\DSCN8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90892"/>
            <a:ext cx="4538263" cy="34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7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499176" cy="137160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22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Motivace k danému tématu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Cíl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Informace o vybrané lokalitě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Návrh nového využití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Dispoziční a konstrukční řešení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Shrnutí a závěr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Doplňující dotazy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66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k danému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 smtClean="0"/>
              <a:t>Zákon </a:t>
            </a:r>
            <a:r>
              <a:rPr lang="cs-CZ" sz="2400" b="0" dirty="0"/>
              <a:t>41/2015 Sb. </a:t>
            </a:r>
            <a:r>
              <a:rPr lang="cs-CZ" sz="2400" b="0" dirty="0" smtClean="0"/>
              <a:t>O ochraně </a:t>
            </a:r>
            <a:r>
              <a:rPr lang="cs-CZ" sz="2400" b="0" dirty="0"/>
              <a:t>zemědělského půdního fondu </a:t>
            </a:r>
            <a:endParaRPr lang="cs-CZ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 smtClean="0"/>
              <a:t>Perspektivní téma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 smtClean="0"/>
              <a:t>Brownfields v zastavěném území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dirty="0" smtClean="0"/>
              <a:t>Stávající stavby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88431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Výběr existující lokality typu </a:t>
            </a:r>
            <a:r>
              <a:rPr lang="cs-CZ" sz="2800" b="0" dirty="0" smtClean="0"/>
              <a:t>„Brownfield“</a:t>
            </a:r>
            <a:endParaRPr lang="cs-CZ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Analýza stávajících dokumentací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Návrh nového využití lokality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Zpracování projektové dokumentace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0" dirty="0" smtClean="0"/>
              <a:t>Průzkum možností financování z veřejných zdrojů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53508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vybraného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52600"/>
            <a:ext cx="7897688" cy="4373563"/>
          </a:xfrm>
        </p:spPr>
        <p:txBody>
          <a:bodyPr/>
          <a:lstStyle/>
          <a:p>
            <a:r>
              <a:rPr lang="cs-CZ" dirty="0" smtClean="0"/>
              <a:t>Obec:	</a:t>
            </a:r>
            <a:r>
              <a:rPr lang="cs-CZ" b="0" dirty="0" smtClean="0"/>
              <a:t>		Sedlčany</a:t>
            </a:r>
          </a:p>
          <a:p>
            <a:r>
              <a:rPr lang="cs-CZ" dirty="0" smtClean="0"/>
              <a:t>Výměra:</a:t>
            </a:r>
            <a:r>
              <a:rPr lang="cs-CZ" b="0" dirty="0" smtClean="0"/>
              <a:t>		1400 m²</a:t>
            </a:r>
          </a:p>
          <a:p>
            <a:r>
              <a:rPr lang="cs-CZ" dirty="0" smtClean="0"/>
              <a:t>Zastavěná plocha:</a:t>
            </a:r>
            <a:r>
              <a:rPr lang="cs-CZ" b="0" dirty="0" smtClean="0"/>
              <a:t>	796 m²</a:t>
            </a:r>
          </a:p>
          <a:p>
            <a:r>
              <a:rPr lang="cs-CZ" dirty="0" smtClean="0"/>
              <a:t>Původní účel:	</a:t>
            </a:r>
            <a:r>
              <a:rPr lang="cs-CZ" b="0" dirty="0" smtClean="0"/>
              <a:t>	Skladovací prostory zemědělských 				produktů a překládací stanice</a:t>
            </a:r>
          </a:p>
          <a:p>
            <a:r>
              <a:rPr lang="cs-CZ" dirty="0" smtClean="0"/>
              <a:t>Územní plán:</a:t>
            </a:r>
            <a:r>
              <a:rPr lang="cs-CZ" b="0" dirty="0" smtClean="0"/>
              <a:t>		Prostory skladů, přípustná občanská 				vybavenost</a:t>
            </a:r>
          </a:p>
          <a:p>
            <a:r>
              <a:rPr lang="cs-CZ" dirty="0" smtClean="0"/>
              <a:t>Podmínky:</a:t>
            </a:r>
            <a:r>
              <a:rPr lang="cs-CZ" b="0" dirty="0" smtClean="0"/>
              <a:t>		Vlečka u domu</a:t>
            </a:r>
          </a:p>
          <a:p>
            <a:r>
              <a:rPr lang="cs-CZ" b="0" dirty="0"/>
              <a:t>	</a:t>
            </a:r>
            <a:r>
              <a:rPr lang="cs-CZ" b="0" dirty="0" smtClean="0"/>
              <a:t>		Přístup z hlavní ulice</a:t>
            </a:r>
          </a:p>
          <a:p>
            <a:r>
              <a:rPr lang="cs-CZ" b="0" dirty="0"/>
              <a:t>	</a:t>
            </a:r>
            <a:r>
              <a:rPr lang="cs-CZ" b="0" dirty="0" smtClean="0"/>
              <a:t>		Téměř v centru obce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44672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Katastrální mapa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" y="1608704"/>
            <a:ext cx="8893202" cy="4412583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615" y="613309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Zdroj: http://sgi.nahlizenidokn.cuzk.cz/marushka/</a:t>
            </a:r>
          </a:p>
        </p:txBody>
      </p:sp>
    </p:spTree>
    <p:extLst>
      <p:ext uri="{BB962C8B-B14F-4D97-AF65-F5344CB8AC3E}">
        <p14:creationId xmlns:p14="http://schemas.microsoft.com/office/powerpoint/2010/main" val="286341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 areálu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9" y="2132856"/>
            <a:ext cx="8746197" cy="3200890"/>
          </a:xfrm>
        </p:spPr>
      </p:pic>
    </p:spTree>
    <p:extLst>
      <p:ext uri="{BB962C8B-B14F-4D97-AF65-F5344CB8AC3E}">
        <p14:creationId xmlns:p14="http://schemas.microsoft.com/office/powerpoint/2010/main" val="92365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účel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Volnočasové centrum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Lezecká stěna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Zrcadlový sál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Venkovní hřiště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Přednášková místnost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Umělecká dílna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Suterén pro </a:t>
            </a:r>
            <a:r>
              <a:rPr lang="cs-CZ" b="0" dirty="0" err="1" smtClean="0"/>
              <a:t>teráristy</a:t>
            </a: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Obchod </a:t>
            </a:r>
            <a:r>
              <a:rPr lang="cs-CZ" b="0" dirty="0" err="1" smtClean="0"/>
              <a:t>outdoorových</a:t>
            </a:r>
            <a:r>
              <a:rPr lang="cs-CZ" b="0" dirty="0" smtClean="0"/>
              <a:t> potřeb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Byt správce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61825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5791200" cy="1371600"/>
          </a:xfrm>
        </p:spPr>
        <p:txBody>
          <a:bodyPr/>
          <a:lstStyle/>
          <a:p>
            <a:r>
              <a:rPr lang="cs-CZ" dirty="0" smtClean="0"/>
              <a:t>Studie nového využití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0" b="23593"/>
          <a:stretch/>
        </p:blipFill>
        <p:spPr>
          <a:xfrm>
            <a:off x="0" y="1268760"/>
            <a:ext cx="7386419" cy="547260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403572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74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1391</TotalTime>
  <Words>203</Words>
  <Application>Microsoft Office PowerPoint</Application>
  <PresentationFormat>Předvádění na obrazovce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Základní</vt:lpstr>
      <vt:lpstr>Brownfields  jeho přestavba a financování</vt:lpstr>
      <vt:lpstr>Obsah</vt:lpstr>
      <vt:lpstr>Motivace k danému tématu</vt:lpstr>
      <vt:lpstr>Cíl práce</vt:lpstr>
      <vt:lpstr>Popis vybraného objektu</vt:lpstr>
      <vt:lpstr>Katastrální mapa</vt:lpstr>
      <vt:lpstr>Foto areálu</vt:lpstr>
      <vt:lpstr>Nový účel</vt:lpstr>
      <vt:lpstr>Studie nového využití</vt:lpstr>
      <vt:lpstr>Shrnutí a závěr</vt:lpstr>
      <vt:lpstr>Doplňující otázky</vt:lpstr>
      <vt:lpstr>Doplňující otázky</vt:lpstr>
      <vt:lpstr>Doplňující otázky</vt:lpstr>
      <vt:lpstr>Doplňující otázky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Pařízek</dc:creator>
  <cp:lastModifiedBy>Jakub Pařízek</cp:lastModifiedBy>
  <cp:revision>18</cp:revision>
  <dcterms:created xsi:type="dcterms:W3CDTF">2016-06-07T16:47:17Z</dcterms:created>
  <dcterms:modified xsi:type="dcterms:W3CDTF">2016-06-08T18:05:11Z</dcterms:modified>
</cp:coreProperties>
</file>