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65" r:id="rId4"/>
    <p:sldId id="262" r:id="rId5"/>
    <p:sldId id="263" r:id="rId6"/>
    <p:sldId id="264" r:id="rId7"/>
    <p:sldId id="270" r:id="rId8"/>
    <p:sldId id="268" r:id="rId9"/>
    <p:sldId id="267" r:id="rId10"/>
    <p:sldId id="269" r:id="rId11"/>
    <p:sldId id="275" r:id="rId12"/>
    <p:sldId id="272" r:id="rId13"/>
    <p:sldId id="274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7. 6. 2016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7. 6. 2016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7. 6. 2016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7. 6. 2016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7. 6. 2016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7. 6. 2016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7. 6. 2016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7. 6. 2016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7. 6. 2016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7. 6. 2016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2636912"/>
            <a:ext cx="6930008" cy="1782688"/>
          </a:xfrm>
        </p:spPr>
        <p:txBody>
          <a:bodyPr>
            <a:noAutofit/>
          </a:bodyPr>
          <a:lstStyle/>
          <a:p>
            <a:r>
              <a:rPr lang="cs-CZ" sz="4000" b="1" dirty="0">
                <a:latin typeface="Arial" pitchFamily="34" charset="0"/>
                <a:cs typeface="Arial" pitchFamily="34" charset="0"/>
              </a:rPr>
              <a:t>Novostavba objektu na území konkrétní obce v CHKO </a:t>
            </a:r>
            <a:r>
              <a:rPr lang="cs-CZ" sz="4000" b="1" dirty="0" smtClean="0">
                <a:latin typeface="Arial" pitchFamily="34" charset="0"/>
                <a:cs typeface="Arial" pitchFamily="34" charset="0"/>
              </a:rPr>
              <a:t>Šumava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15208" y="5085184"/>
            <a:ext cx="7128792" cy="144016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cs-CZ" sz="8000" b="1" dirty="0">
                <a:latin typeface="Arial" pitchFamily="34" charset="0"/>
                <a:cs typeface="Arial" pitchFamily="34" charset="0"/>
              </a:rPr>
              <a:t>Autor bakalářské práce:	</a:t>
            </a:r>
            <a:r>
              <a:rPr lang="cs-CZ" sz="8000" dirty="0">
                <a:latin typeface="Arial" pitchFamily="34" charset="0"/>
                <a:cs typeface="Arial" pitchFamily="34" charset="0"/>
              </a:rPr>
              <a:t>Martin </a:t>
            </a:r>
            <a:r>
              <a:rPr lang="cs-CZ" sz="8000" dirty="0" err="1">
                <a:latin typeface="Arial" pitchFamily="34" charset="0"/>
                <a:cs typeface="Arial" pitchFamily="34" charset="0"/>
              </a:rPr>
              <a:t>Opelka</a:t>
            </a:r>
            <a:endParaRPr lang="cs-CZ" sz="80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sz="8000" b="1" dirty="0">
                <a:latin typeface="Arial" pitchFamily="34" charset="0"/>
                <a:cs typeface="Arial" pitchFamily="34" charset="0"/>
              </a:rPr>
              <a:t>Vedoucí bakalářské práce</a:t>
            </a:r>
            <a:r>
              <a:rPr lang="cs-CZ" sz="8000" b="1" dirty="0" smtClean="0">
                <a:latin typeface="Arial" pitchFamily="34" charset="0"/>
                <a:cs typeface="Arial" pitchFamily="34" charset="0"/>
              </a:rPr>
              <a:t>:	</a:t>
            </a:r>
            <a:r>
              <a:rPr lang="cs-CZ" sz="8000" dirty="0" smtClean="0">
                <a:latin typeface="Arial" pitchFamily="34" charset="0"/>
                <a:cs typeface="Arial" pitchFamily="34" charset="0"/>
              </a:rPr>
              <a:t>Ing</a:t>
            </a:r>
            <a:r>
              <a:rPr lang="cs-CZ" sz="8000" dirty="0">
                <a:latin typeface="Arial" pitchFamily="34" charset="0"/>
                <a:cs typeface="Arial" pitchFamily="34" charset="0"/>
              </a:rPr>
              <a:t>. Karolína </a:t>
            </a:r>
            <a:r>
              <a:rPr lang="cs-CZ" sz="8000" dirty="0" err="1">
                <a:latin typeface="Arial" pitchFamily="34" charset="0"/>
                <a:cs typeface="Arial" pitchFamily="34" charset="0"/>
              </a:rPr>
              <a:t>Škrlantová</a:t>
            </a:r>
            <a:endParaRPr lang="cs-CZ" sz="80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sz="8000" b="1" dirty="0" smtClean="0">
                <a:latin typeface="Arial" pitchFamily="34" charset="0"/>
                <a:cs typeface="Arial" pitchFamily="34" charset="0"/>
              </a:rPr>
              <a:t>Oponent bakalářské práce:	</a:t>
            </a:r>
            <a:r>
              <a:rPr lang="cs-CZ" sz="8000" dirty="0">
                <a:latin typeface="Arial" pitchFamily="34" charset="0"/>
                <a:cs typeface="Arial" pitchFamily="34" charset="0"/>
              </a:rPr>
              <a:t>Ing. Andrea Šandová</a:t>
            </a:r>
            <a:endParaRPr lang="cs-CZ" sz="8000" b="1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sz="8000" b="1" dirty="0" smtClean="0">
                <a:latin typeface="Arial" pitchFamily="34" charset="0"/>
                <a:cs typeface="Arial" pitchFamily="34" charset="0"/>
              </a:rPr>
              <a:t>České </a:t>
            </a:r>
            <a:r>
              <a:rPr lang="cs-CZ" sz="8000" b="1" dirty="0">
                <a:latin typeface="Arial" pitchFamily="34" charset="0"/>
                <a:cs typeface="Arial" pitchFamily="34" charset="0"/>
              </a:rPr>
              <a:t>Budějovice, Duben 2016</a:t>
            </a:r>
            <a:endParaRPr lang="cs-CZ" sz="8000" dirty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547664" y="182960"/>
            <a:ext cx="7514987" cy="2043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effectLst/>
                <a:latin typeface="Arial" pitchFamily="34" charset="0"/>
                <a:cs typeface="Arial" pitchFamily="34" charset="0"/>
              </a:rPr>
              <a:t>Vysoká škola technická a ekonomická</a:t>
            </a:r>
            <a:endParaRPr lang="cs-CZ" sz="4000" dirty="0">
              <a:effectLst/>
              <a:latin typeface="Arial" pitchFamily="34" charset="0"/>
              <a:cs typeface="Arial" pitchFamily="34" charset="0"/>
            </a:endParaRPr>
          </a:p>
          <a:p>
            <a:r>
              <a:rPr lang="cs-CZ" sz="4000" dirty="0">
                <a:effectLst/>
                <a:latin typeface="Arial" pitchFamily="34" charset="0"/>
                <a:cs typeface="Arial" pitchFamily="34" charset="0"/>
              </a:rPr>
              <a:t>Ústav technicko - </a:t>
            </a:r>
            <a:r>
              <a:rPr lang="cs-CZ" sz="4000" dirty="0" smtClean="0">
                <a:effectLst/>
                <a:latin typeface="Arial" pitchFamily="34" charset="0"/>
                <a:cs typeface="Arial" pitchFamily="34" charset="0"/>
              </a:rPr>
              <a:t>technologický</a:t>
            </a:r>
            <a:endParaRPr lang="cs-CZ" sz="40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8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Půdorys podkroví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83568" y="6165304"/>
            <a:ext cx="139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Zdroj: Vlastní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8624958" cy="4851539"/>
          </a:xfrm>
        </p:spPr>
      </p:pic>
    </p:spTree>
    <p:extLst>
      <p:ext uri="{BB962C8B-B14F-4D97-AF65-F5344CB8AC3E}">
        <p14:creationId xmlns:p14="http://schemas.microsoft.com/office/powerpoint/2010/main" val="17860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475656" y="5939162"/>
            <a:ext cx="139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Zdroj: Vlastní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Závěrečné shrnutí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5976664" cy="33742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6779096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Cíl práce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Závěr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2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Doplňující dotazy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27168" cy="1612776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Jak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je možné minimalizovat solární zisky u navrhovaného objektu v NP Šumava?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403648" y="6237312"/>
            <a:ext cx="139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Zdroj: Vlastní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348880"/>
            <a:ext cx="5832648" cy="393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4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Arial" pitchFamily="34" charset="0"/>
                <a:cs typeface="Arial" pitchFamily="34" charset="0"/>
              </a:rPr>
              <a:t>Děkuji za pozornost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27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Výběr tématu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Lokalita.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Odborná praxe.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39552" y="2379913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Cíl práce</a:t>
            </a:r>
            <a:endParaRPr lang="cs-CZ" sz="40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31202" y="2852936"/>
            <a:ext cx="7848872" cy="296329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/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/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Cílem bakalářské práce je návrh stavební části projektu pro stavební povolení. Tato zástavba je omezena podmínkami územního plánu a požadavky na zachování urbanistických a architektonických hodnot území.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77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856984" cy="1600200"/>
          </a:xfrm>
        </p:spPr>
        <p:txBody>
          <a:bodyPr/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Výzkumný problém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139136" cy="1900808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Projektová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dokumentace pro stavební povolení objektu splňující architektonické, urbanistické a územní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podmínky.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3416060"/>
            <a:ext cx="5104184" cy="102413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Metodika práce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92972" y="4581128"/>
            <a:ext cx="5688632" cy="14370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Metoda analýzy.</a:t>
            </a:r>
          </a:p>
          <a:p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Autocad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Blender</a:t>
            </a:r>
            <a:r>
              <a:rPr lang="cs-CZ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cs-CZ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83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latin typeface="Arial" pitchFamily="34" charset="0"/>
                <a:cs typeface="Arial" pitchFamily="34" charset="0"/>
              </a:rPr>
              <a:t>Obec Dobrá</a:t>
            </a:r>
            <a:endParaRPr lang="cs-CZ" sz="4000" dirty="0"/>
          </a:p>
        </p:txBody>
      </p:sp>
      <p:sp>
        <p:nvSpPr>
          <p:cNvPr id="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83615" y="5690981"/>
            <a:ext cx="8232754" cy="9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/>
              <a:t>Zdroj: HOLEMÝ, Lukáš. Komplexní urbanistický rozbor. Územní plán Stožec [online]. 2015‑7‑17 [cit. 2016-4-1]. Upraveno.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920880" cy="427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57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Parcela</a:t>
            </a:r>
          </a:p>
        </p:txBody>
      </p:sp>
      <p:pic>
        <p:nvPicPr>
          <p:cNvPr id="4" name="Zástupný symbol pro obsah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6696744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640342" y="5877272"/>
            <a:ext cx="7647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Zdroj: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Český úřad zeměměřický a katastrální. Publikace dat ISKN. Nahlížení do katastru [online]. [cit. 2016-4-1]. Upraveno. </a:t>
            </a:r>
          </a:p>
        </p:txBody>
      </p:sp>
    </p:spTree>
    <p:extLst>
      <p:ext uri="{BB962C8B-B14F-4D97-AF65-F5344CB8AC3E}">
        <p14:creationId xmlns:p14="http://schemas.microsoft.com/office/powerpoint/2010/main" val="194651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Architektonické zásady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755576" y="1844824"/>
            <a:ext cx="5688632" cy="3744416"/>
          </a:xfrm>
        </p:spPr>
        <p:txBody>
          <a:bodyPr/>
          <a:lstStyle/>
          <a:p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Půdorysné proporce.</a:t>
            </a:r>
          </a:p>
          <a:p>
            <a:r>
              <a:rPr lang="cs-CZ" sz="2800" dirty="0">
                <a:latin typeface="Arial" pitchFamily="34" charset="0"/>
                <a:cs typeface="Arial" pitchFamily="34" charset="0"/>
              </a:rPr>
              <a:t>V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ýška objektu.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Střecha, komín.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Obvodové konstrukce, fasáda.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Okna a dveře.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995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654867" y="5589240"/>
            <a:ext cx="139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Zdroj: Vlastní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8496944" cy="4779531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Pohledy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23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8556002" cy="5256584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Půdorys 1.NP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83568" y="6165304"/>
            <a:ext cx="139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Zdroj: Vlastní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10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Půdorys 1.PP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83568" y="6165304"/>
            <a:ext cx="139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Zdroj: Vlastní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568952" cy="5150332"/>
          </a:xfrm>
        </p:spPr>
      </p:pic>
    </p:spTree>
    <p:extLst>
      <p:ext uri="{BB962C8B-B14F-4D97-AF65-F5344CB8AC3E}">
        <p14:creationId xmlns:p14="http://schemas.microsoft.com/office/powerpoint/2010/main" val="381895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172</TotalTime>
  <Words>204</Words>
  <Application>Microsoft Office PowerPoint</Application>
  <PresentationFormat>Předvádění na obrazovce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Arkýř</vt:lpstr>
      <vt:lpstr>Novostavba objektu na území konkrétní obce v CHKO Šumava</vt:lpstr>
      <vt:lpstr>Výběr tématu</vt:lpstr>
      <vt:lpstr>Výzkumný problém</vt:lpstr>
      <vt:lpstr>Obec Dobrá</vt:lpstr>
      <vt:lpstr>Parcela</vt:lpstr>
      <vt:lpstr>Architektonické zásady</vt:lpstr>
      <vt:lpstr>Pohledy</vt:lpstr>
      <vt:lpstr>Půdorys 1.NP</vt:lpstr>
      <vt:lpstr>Půdorys 1.PP</vt:lpstr>
      <vt:lpstr>Půdorys podkroví</vt:lpstr>
      <vt:lpstr>Závěrečné shrnutí</vt:lpstr>
      <vt:lpstr>Doplňující dotazy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Yore</dc:creator>
  <cp:lastModifiedBy>Yore</cp:lastModifiedBy>
  <cp:revision>19</cp:revision>
  <dcterms:created xsi:type="dcterms:W3CDTF">2016-06-03T11:41:30Z</dcterms:created>
  <dcterms:modified xsi:type="dcterms:W3CDTF">2016-06-07T14:03:00Z</dcterms:modified>
</cp:coreProperties>
</file>