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6" r:id="rId10"/>
    <p:sldId id="262" r:id="rId11"/>
    <p:sldId id="264" r:id="rId12"/>
    <p:sldId id="265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600" autoAdjust="0"/>
    <p:restoredTop sz="94660"/>
  </p:normalViewPr>
  <p:slideViewPr>
    <p:cSldViewPr>
      <p:cViewPr varScale="1">
        <p:scale>
          <a:sx n="74" d="100"/>
          <a:sy n="7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5BBAD9-2B97-446A-9F16-301B1D3FFC2C}" type="datetimeFigureOut">
              <a:rPr lang="cs-CZ" smtClean="0"/>
              <a:pPr/>
              <a:t>8.6.2016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D3D521-C905-4AD4-B40A-D75354D1865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4000" dirty="0" smtClean="0">
                <a:latin typeface="Tahoma" pitchFamily="34" charset="0"/>
                <a:cs typeface="Tahoma" pitchFamily="34" charset="0"/>
              </a:rPr>
              <a:t>Analýza výrobních nákladů pomocí metody </a:t>
            </a:r>
            <a:r>
              <a:rPr lang="cs-CZ" sz="4000" dirty="0" err="1" smtClean="0">
                <a:latin typeface="Tahoma" pitchFamily="34" charset="0"/>
                <a:cs typeface="Tahoma" pitchFamily="34" charset="0"/>
              </a:rPr>
              <a:t>Activity</a:t>
            </a:r>
            <a:r>
              <a:rPr lang="cs-CZ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cs-CZ" sz="4000" dirty="0" err="1" smtClean="0">
                <a:latin typeface="Tahoma" pitchFamily="34" charset="0"/>
                <a:cs typeface="Tahoma" pitchFamily="34" charset="0"/>
              </a:rPr>
              <a:t>Based</a:t>
            </a:r>
            <a:r>
              <a:rPr lang="cs-CZ" sz="40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cs-CZ" sz="4000" dirty="0" err="1" smtClean="0">
                <a:latin typeface="Tahoma" pitchFamily="34" charset="0"/>
                <a:cs typeface="Tahoma" pitchFamily="34" charset="0"/>
              </a:rPr>
              <a:t>Costing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415242" cy="1752600"/>
          </a:xfrm>
        </p:spPr>
        <p:txBody>
          <a:bodyPr>
            <a:normAutofit fontScale="77500" lnSpcReduction="20000"/>
          </a:bodyPr>
          <a:lstStyle/>
          <a:p>
            <a:pPr algn="l"/>
            <a:endParaRPr lang="cs-CZ" sz="2000" dirty="0" smtClean="0"/>
          </a:p>
          <a:p>
            <a:pPr algn="l"/>
            <a:endParaRPr lang="cs-CZ" dirty="0">
              <a:solidFill>
                <a:schemeClr val="tx1"/>
              </a:solidFill>
            </a:endParaRPr>
          </a:p>
          <a:p>
            <a:pPr algn="l"/>
            <a:r>
              <a:rPr lang="cs-CZ" sz="31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Autor bakalářské práce: Jana </a:t>
            </a:r>
            <a:r>
              <a:rPr lang="cs-CZ" sz="3100" dirty="0" err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Venkrbcová</a:t>
            </a:r>
            <a:endParaRPr lang="cs-CZ" sz="31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 algn="l"/>
            <a:r>
              <a:rPr lang="cs-CZ" sz="31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Vedoucí bakalářské práce: Ing. Vladimír Nývlt, MBA</a:t>
            </a:r>
          </a:p>
          <a:p>
            <a:pPr algn="l"/>
            <a:r>
              <a:rPr lang="cs-CZ" sz="31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Oponent bakalářské práce: Ing. Jiří Kotrba</a:t>
            </a:r>
            <a:endParaRPr lang="cs-CZ" sz="31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ZÁVĚREČNÉ SHRNUTÍ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Zjištěné skutečnosti, které předcházejí vzniku nákladu, jsou nezbytné pro průběh výstavby a nelze je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eliminovat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Nejpřesnější kalkulací lze ovlivnit výsledek při výběrových řízeních ale i to zda realizovaná stavba pro firmu bude ztrátová či zisková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DOPLŇUJÍCÍ DOTAZY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Pro jaké druhy projektů by bylo vhodné zkoumanou metodiku použít? 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Ve kterých případech byste doporučila rozpočtovému oddělení firmy při stanovení výrobních nákladů stavby v průběhu nabídkového řízení použít metodu </a:t>
            </a:r>
            <a:r>
              <a:rPr lang="cs-CZ" sz="2400" dirty="0" err="1" smtClean="0">
                <a:latin typeface="Tahoma" pitchFamily="34" charset="0"/>
                <a:cs typeface="Tahoma" pitchFamily="34" charset="0"/>
              </a:rPr>
              <a:t>Activity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cs-CZ" sz="2400" dirty="0" err="1" smtClean="0">
                <a:latin typeface="Tahoma" pitchFamily="34" charset="0"/>
                <a:cs typeface="Tahoma" pitchFamily="34" charset="0"/>
              </a:rPr>
              <a:t>Based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cs-CZ" sz="2400" dirty="0" err="1" smtClean="0">
                <a:latin typeface="Tahoma" pitchFamily="34" charset="0"/>
                <a:cs typeface="Tahoma" pitchFamily="34" charset="0"/>
              </a:rPr>
              <a:t>Costing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. Jaké kritérium byste zvolila a proč?</a:t>
            </a:r>
            <a:endParaRPr lang="cs-CZ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DOPLŇUJÍCÍ DOTAZY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Bude Vaše doporučení více preferovat vzdálenost stavby od místa sídla firmy, dobu výstavby nebo jiná kritéria? Proč? 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Jak Vy sama vnímáte vysoké procento podílu ostatních režijních nákladů na celkových nákladech režie? Kde vznikají tyto ostatní náklady režie a co se s nimi dá dělat? </a:t>
            </a:r>
            <a:endParaRPr lang="cs-CZ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Tahoma" pitchFamily="34" charset="0"/>
                <a:cs typeface="Tahoma" pitchFamily="34" charset="0"/>
              </a:rPr>
              <a:t>DĚKUJI ZA POZORNOST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MOTIVACE</a:t>
            </a:r>
            <a:r>
              <a:rPr lang="cs-CZ" sz="4000" dirty="0" smtClean="0"/>
              <a:t> 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Aktuálnost tématu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Zájem o danou problematiku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Zvyšující 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se podíl režijních nákladů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CÍL PRÁCE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Cílem práce je porovnání výrobních nákladů u dvou druhů rozdílných staveb. Pomocí analýzy ABC zjistit příčinu jejich vzniku a jakým způsobem ovlivňuje jejich velikost. Součástí práce bude i návrh opatření, které by měla vést k jejich snížení a uvedení skutečností, které by měli být brány v úvahu při sestavování rozpočtu výrobních nákladů.</a:t>
            </a:r>
            <a:endParaRPr lang="cs-CZ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VÝZKUMNÉ OTÁZKY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Jaké činnosti stojí za vnikem výrobních nákladů? 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Jakým způsobem ovlivňují jejich velikost? 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Lze jim předcházet? 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V případě že jim nelze předejít, tak jakým způsobem je co nejvíce snížit?</a:t>
            </a:r>
            <a:endParaRPr lang="cs-CZ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POUŽITÉ METODY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Analýza dokumentů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Metoda </a:t>
            </a:r>
            <a:r>
              <a:rPr lang="cs-CZ" sz="2400" dirty="0" err="1" smtClean="0">
                <a:latin typeface="Tahoma" pitchFamily="34" charset="0"/>
                <a:cs typeface="Tahoma" pitchFamily="34" charset="0"/>
              </a:rPr>
              <a:t>Activity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cs-CZ" sz="2400" dirty="0" err="1" smtClean="0">
                <a:latin typeface="Tahoma" pitchFamily="34" charset="0"/>
                <a:cs typeface="Tahoma" pitchFamily="34" charset="0"/>
              </a:rPr>
              <a:t>Based</a:t>
            </a:r>
            <a:r>
              <a:rPr lang="cs-CZ" sz="24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cs-CZ" sz="2400" dirty="0" err="1" smtClean="0">
                <a:latin typeface="Tahoma" pitchFamily="34" charset="0"/>
                <a:cs typeface="Tahoma" pitchFamily="34" charset="0"/>
              </a:rPr>
              <a:t>Costing</a:t>
            </a:r>
            <a:endParaRPr lang="cs-CZ" sz="24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NÁKLADOVÉ OBJEKTY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VEDENÍ STAVBY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MOBILNÍ TELEFONY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AUTA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ZAŘÍZENÍ STAVENIŠTĚ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ENERGIE 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OSTATNÍ REŽIE STŘEDISKA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DOSAŽENÉ VÝSLEDKY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VEDENÍ STAVBY 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	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počet pracovníků , jejich mzdové nároky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MOBILNÍ TELEFONY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počet pracovníku , výše měsíčného paušálu za využívané služby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AUTA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počet pracovníků , dojezdová vzdálenost z místa bydliš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tě a společnosti , další skutečnosti vyžadující pravidelnou dopravu za účelem stravování a ubytování</a:t>
            </a:r>
            <a:endParaRPr lang="cs-CZ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275608"/>
          </a:xfrm>
        </p:spPr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DOSAŽENÉ VÝSLEDKY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329642" cy="4411675"/>
          </a:xfrm>
        </p:spPr>
        <p:txBody>
          <a:bodyPr>
            <a:normAutofit/>
          </a:bodyPr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ZAŘÍZENÍ STAVENIŠTĚ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výše měsíčního paušálu za pronájem mobilního </a:t>
            </a:r>
            <a:r>
              <a:rPr lang="cs-CZ" dirty="0" err="1" smtClean="0">
                <a:latin typeface="Tahoma" pitchFamily="34" charset="0"/>
                <a:cs typeface="Tahoma" pitchFamily="34" charset="0"/>
              </a:rPr>
              <a:t>wc</a:t>
            </a:r>
            <a:endParaRPr lang="cs-CZ" dirty="0" smtClean="0">
              <a:latin typeface="Tahoma" pitchFamily="34" charset="0"/>
              <a:cs typeface="Tahoma" pitchFamily="34" charset="0"/>
            </a:endParaRP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ENERGIE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způsob vytápění ,přístroje vyžadující stály odběr el. proudu , druh napojení na veřejnou síť , mokrými procesy během výstavby</a:t>
            </a:r>
          </a:p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OSTATNÍ REŽIE STŘEDISKA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činnost výrobního 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ředitele, hospodářky 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,školení 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zaměstnanců, 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drobný 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hmotný majetek a jeho odpisy , 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ochranné 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pomůcky, </a:t>
            </a:r>
            <a:r>
              <a:rPr lang="cs-CZ" dirty="0" smtClean="0">
                <a:latin typeface="Tahoma" pitchFamily="34" charset="0"/>
                <a:cs typeface="Tahoma" pitchFamily="34" charset="0"/>
              </a:rPr>
              <a:t>atd.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cs typeface="Tahoma" pitchFamily="34" charset="0"/>
              </a:rPr>
              <a:t>NÁVRHY A OPATŘENÍ</a:t>
            </a:r>
            <a:endParaRPr lang="cs-CZ" sz="4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Tahoma" pitchFamily="34" charset="0"/>
                <a:cs typeface="Tahoma" pitchFamily="34" charset="0"/>
              </a:rPr>
              <a:t>Při sestavování rozpočtu kalkulovat se všemi dostupnými informacemi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konkretizace pracovníků , kteří se na stavbě budou podílet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dobu trvání stavby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vzdálenost stavby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možnosti firemní půjčovny</a:t>
            </a:r>
          </a:p>
          <a:p>
            <a:pPr lvl="1"/>
            <a:r>
              <a:rPr lang="cs-CZ" dirty="0" smtClean="0">
                <a:latin typeface="Tahoma" pitchFamily="34" charset="0"/>
                <a:cs typeface="Tahoma" pitchFamily="34" charset="0"/>
              </a:rPr>
              <a:t>počet zakázek na výrobním středisku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389</Words>
  <Application>Microsoft Office PowerPoint</Application>
  <PresentationFormat>Předvádění na obrazovce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Analýza výrobních nákladů pomocí metody Activity Based Costing</vt:lpstr>
      <vt:lpstr>MOTIVACE </vt:lpstr>
      <vt:lpstr>CÍL PRÁCE</vt:lpstr>
      <vt:lpstr>VÝZKUMNÉ OTÁZKY</vt:lpstr>
      <vt:lpstr>POUŽITÉ METODY</vt:lpstr>
      <vt:lpstr>NÁKLADOVÉ OBJEKTY</vt:lpstr>
      <vt:lpstr>DOSAŽENÉ VÝSLEDKY</vt:lpstr>
      <vt:lpstr>DOSAŽENÉ VÝSLEDKY</vt:lpstr>
      <vt:lpstr>NÁVRHY A OPATŘENÍ</vt:lpstr>
      <vt:lpstr>ZÁVĚREČNÉ SHRNUTÍ</vt:lpstr>
      <vt:lpstr>DOPLŇUJÍCÍ DOTAZY</vt:lpstr>
      <vt:lpstr>DOPLŇUJÍCÍ DOTAZY</vt:lpstr>
      <vt:lpstr>DĚKUJI ZA POZORNOST</vt:lpstr>
    </vt:vector>
  </TitlesOfParts>
  <Company>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výrobních nákladů pomocí metody Activity Based Costing</dc:title>
  <dc:creator>p</dc:creator>
  <cp:lastModifiedBy>p</cp:lastModifiedBy>
  <cp:revision>28</cp:revision>
  <dcterms:created xsi:type="dcterms:W3CDTF">2016-06-06T20:00:55Z</dcterms:created>
  <dcterms:modified xsi:type="dcterms:W3CDTF">2016-06-08T20:58:42Z</dcterms:modified>
</cp:coreProperties>
</file>