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9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4BF6-17BA-4041-B61E-1F94A4934555}" type="datetimeFigureOut">
              <a:rPr lang="cs-CZ" smtClean="0"/>
              <a:t>08.06.2016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F8AC72-72FD-40E1-A97E-B5BBDCAA6387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4BF6-17BA-4041-B61E-1F94A4934555}" type="datetimeFigureOut">
              <a:rPr lang="cs-CZ" smtClean="0"/>
              <a:t>08.06.2016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8AC72-72FD-40E1-A97E-B5BBDCAA638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4BF6-17BA-4041-B61E-1F94A4934555}" type="datetimeFigureOut">
              <a:rPr lang="cs-CZ" smtClean="0"/>
              <a:t>08.06.2016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8AC72-72FD-40E1-A97E-B5BBDCAA638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4BF6-17BA-4041-B61E-1F94A4934555}" type="datetimeFigureOut">
              <a:rPr lang="cs-CZ" smtClean="0"/>
              <a:t>08.06.2016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8AC72-72FD-40E1-A97E-B5BBDCAA638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4BF6-17BA-4041-B61E-1F94A4934555}" type="datetimeFigureOut">
              <a:rPr lang="cs-CZ" smtClean="0"/>
              <a:t>08.06.2016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8AC72-72FD-40E1-A97E-B5BBDCAA6387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4BF6-17BA-4041-B61E-1F94A4934555}" type="datetimeFigureOut">
              <a:rPr lang="cs-CZ" smtClean="0"/>
              <a:t>08.06.2016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8AC72-72FD-40E1-A97E-B5BBDCAA6387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4BF6-17BA-4041-B61E-1F94A4934555}" type="datetimeFigureOut">
              <a:rPr lang="cs-CZ" smtClean="0"/>
              <a:t>08.06.2016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8AC72-72FD-40E1-A97E-B5BBDCAA6387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4BF6-17BA-4041-B61E-1F94A4934555}" type="datetimeFigureOut">
              <a:rPr lang="cs-CZ" smtClean="0"/>
              <a:t>08.06.2016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8AC72-72FD-40E1-A97E-B5BBDCAA638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4BF6-17BA-4041-B61E-1F94A4934555}" type="datetimeFigureOut">
              <a:rPr lang="cs-CZ" smtClean="0"/>
              <a:t>08.06.2016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8AC72-72FD-40E1-A97E-B5BBDCAA638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4BF6-17BA-4041-B61E-1F94A4934555}" type="datetimeFigureOut">
              <a:rPr lang="cs-CZ" smtClean="0"/>
              <a:t>08.06.2016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8AC72-72FD-40E1-A97E-B5BBDCAA638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4BF6-17BA-4041-B61E-1F94A4934555}" type="datetimeFigureOut">
              <a:rPr lang="cs-CZ" smtClean="0"/>
              <a:t>08.06.2016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8AC72-72FD-40E1-A97E-B5BBDCAA638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4D94BF6-17BA-4041-B61E-1F94A4934555}" type="datetimeFigureOut">
              <a:rPr lang="cs-CZ" smtClean="0"/>
              <a:t>08.06.2016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FF8AC72-72FD-40E1-A97E-B5BBDCAA6387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844823"/>
            <a:ext cx="7772400" cy="3031977"/>
          </a:xfrm>
        </p:spPr>
        <p:txBody>
          <a:bodyPr/>
          <a:lstStyle/>
          <a:p>
            <a:r>
              <a:rPr lang="cs-CZ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Stavební úpravy a změna využití hospodářského objektu (vepřín) na víceúčelový objekt pro bydlení a dílnu.</a:t>
            </a:r>
            <a:br>
              <a:rPr lang="cs-CZ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</a:br>
            <a:endParaRPr lang="cs-CZ" sz="3600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5085184"/>
            <a:ext cx="7848872" cy="1219200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Autor BP: Tomáš Hořejší (9868)</a:t>
            </a:r>
          </a:p>
          <a:p>
            <a:r>
              <a:rPr lang="cs-CZ" dirty="0" smtClean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Vedoucí BP: Ing. Blanka </a:t>
            </a:r>
            <a:r>
              <a:rPr lang="cs-CZ" dirty="0" err="1" smtClean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Pelánková</a:t>
            </a:r>
            <a:endParaRPr lang="cs-CZ" dirty="0" smtClean="0">
              <a:solidFill>
                <a:schemeClr val="tx1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r>
              <a:rPr lang="cs-CZ" dirty="0" smtClean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Oponent BP: Ing. Milena Štanclová</a:t>
            </a:r>
          </a:p>
          <a:p>
            <a:r>
              <a:rPr lang="cs-CZ" dirty="0" smtClean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Červen 2016, České Budějovice </a:t>
            </a:r>
            <a:endParaRPr lang="cs-CZ" dirty="0">
              <a:solidFill>
                <a:schemeClr val="tx1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67544" y="404664"/>
            <a:ext cx="8424936" cy="121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cs-CZ" dirty="0" smtClean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Vysoká škola technická a ekonomická v Českých Budějovicích</a:t>
            </a:r>
          </a:p>
          <a:p>
            <a:r>
              <a:rPr lang="cs-CZ" dirty="0" smtClean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Obor: Stavební management</a:t>
            </a:r>
          </a:p>
          <a:p>
            <a:r>
              <a:rPr lang="cs-CZ" dirty="0" smtClean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Specializace: Management</a:t>
            </a:r>
            <a:endParaRPr lang="cs-CZ" dirty="0">
              <a:solidFill>
                <a:schemeClr val="tx1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22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04664"/>
            <a:ext cx="8964488" cy="907504"/>
          </a:xfrm>
        </p:spPr>
        <p:txBody>
          <a:bodyPr/>
          <a:lstStyle/>
          <a:p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Pohledy na budovu - stávající</a:t>
            </a:r>
            <a:endParaRPr lang="cs-CZ" sz="4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Tomáš\Desktop\Untitled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457" y="1628799"/>
            <a:ext cx="6670911" cy="506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67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07504"/>
          </a:xfrm>
        </p:spPr>
        <p:txBody>
          <a:bodyPr/>
          <a:lstStyle/>
          <a:p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Pohledy na budovu - nové</a:t>
            </a:r>
            <a:endParaRPr lang="cs-CZ" sz="4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Tomáš\Desktop\Untitled-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10" y="1196752"/>
            <a:ext cx="8488831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66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Závěrečné zhodnocení</a:t>
            </a:r>
            <a:endParaRPr lang="cs-CZ" sz="4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Vypracování projektu pro stavební povolení</a:t>
            </a:r>
          </a:p>
          <a:p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Vytvoření nové bytové jednotky</a:t>
            </a:r>
          </a:p>
          <a:p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Vytvoření zámečnické dílny</a:t>
            </a:r>
          </a:p>
          <a:p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Příprava 2.NP pro budoucí rekonstrukci</a:t>
            </a:r>
          </a:p>
          <a:p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Snížení nákladů na provoz objektu</a:t>
            </a:r>
          </a:p>
          <a:p>
            <a:endParaRPr lang="cs-CZ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Cíl práce byl splněn</a:t>
            </a:r>
            <a:endParaRPr lang="cs-CZ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Doplňující otázky</a:t>
            </a:r>
            <a:endParaRPr lang="cs-CZ" sz="4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362900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Jak bude provedeno napojení hydroizolace nové podlahy na stávající hydroizolaci v konstrukci obvodové stěny? Obě hydroizolace jsou v rozdílných výškách. </a:t>
            </a:r>
          </a:p>
        </p:txBody>
      </p:sp>
    </p:spTree>
    <p:extLst>
      <p:ext uri="{BB962C8B-B14F-4D97-AF65-F5344CB8AC3E}">
        <p14:creationId xmlns:p14="http://schemas.microsoft.com/office/powerpoint/2010/main" val="123963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04864"/>
            <a:ext cx="82296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Děkuji za pozornost</a:t>
            </a:r>
            <a:endParaRPr lang="cs-CZ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23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79512"/>
          </a:xfrm>
        </p:spPr>
        <p:txBody>
          <a:bodyPr/>
          <a:lstStyle/>
          <a:p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Osnova prezentace</a:t>
            </a:r>
            <a:endParaRPr lang="cs-CZ" sz="4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Motivace a důvody k řešení daného problému</a:t>
            </a:r>
          </a:p>
          <a:p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Cíl práce</a:t>
            </a:r>
          </a:p>
          <a:p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Umístění stavby</a:t>
            </a:r>
          </a:p>
          <a:p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Náplň rekonstrukce</a:t>
            </a:r>
          </a:p>
          <a:p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Základní údaje o stavbě</a:t>
            </a:r>
          </a:p>
          <a:p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Dispoziční řešení 1.NP</a:t>
            </a:r>
          </a:p>
          <a:p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Dispoziční řešení 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2.NP</a:t>
            </a:r>
          </a:p>
          <a:p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Pohledy na budovu – stávající</a:t>
            </a:r>
          </a:p>
          <a:p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Pohledy na budovu – 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nové</a:t>
            </a:r>
          </a:p>
          <a:p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Závěrečné zhodnocení</a:t>
            </a:r>
          </a:p>
          <a:p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Doplňující otázky</a:t>
            </a:r>
            <a:endParaRPr lang="cs-CZ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cs-CZ" dirty="0">
              <a:latin typeface="Arial" pitchFamily="34" charset="0"/>
              <a:cs typeface="Arial" pitchFamily="34" charset="0"/>
            </a:endParaRP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51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600200"/>
          </a:xfrm>
        </p:spPr>
        <p:txBody>
          <a:bodyPr/>
          <a:lstStyle/>
          <a:p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Motivace a důvody k řešení daného problému</a:t>
            </a:r>
            <a:endParaRPr lang="cs-CZ" sz="4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394185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Osobní zájem</a:t>
            </a:r>
          </a:p>
          <a:p>
            <a:endParaRPr lang="cs-CZ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Budoucnost ve výstavbě</a:t>
            </a:r>
            <a:endParaRPr lang="cs-CZ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20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Cíl práce</a:t>
            </a:r>
            <a:endParaRPr lang="cs-CZ" sz="4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298092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Cílem bakalářské práce zpracování projektu rekonstrukce konkrétní budovy ke stavebnímu povolení.</a:t>
            </a:r>
          </a:p>
        </p:txBody>
      </p:sp>
    </p:spTree>
    <p:extLst>
      <p:ext uri="{BB962C8B-B14F-4D97-AF65-F5344CB8AC3E}">
        <p14:creationId xmlns:p14="http://schemas.microsoft.com/office/powerpoint/2010/main" val="129068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Umístění stavby</a:t>
            </a:r>
            <a:endParaRPr lang="cs-CZ" sz="4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13176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Místo stavby:</a:t>
            </a:r>
          </a:p>
          <a:p>
            <a:pPr lvl="1"/>
            <a:r>
              <a:rPr lang="cs-CZ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Kraj: Středočeský</a:t>
            </a:r>
          </a:p>
          <a:p>
            <a:pPr lvl="1"/>
            <a:r>
              <a:rPr lang="cs-CZ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Obec: </a:t>
            </a:r>
            <a: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Slavkov</a:t>
            </a:r>
          </a:p>
          <a:p>
            <a:pPr lvl="1"/>
            <a:r>
              <a:rPr lang="cs-CZ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Katastrální území: Křešice u Olbramovic</a:t>
            </a:r>
          </a:p>
          <a:p>
            <a:pPr lvl="1"/>
            <a:r>
              <a:rPr lang="cs-CZ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Parcelní číslo: st.91</a:t>
            </a:r>
          </a:p>
          <a:p>
            <a:pPr lvl="1"/>
            <a:endParaRPr lang="cs-CZ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Mimo souvislou zástavbu </a:t>
            </a:r>
          </a:p>
          <a:p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Západní okraj obce</a:t>
            </a:r>
          </a:p>
          <a:p>
            <a:endParaRPr lang="cs-CZ" dirty="0">
              <a:latin typeface="Arial" pitchFamily="34" charset="0"/>
              <a:cs typeface="Arial" pitchFamily="34" charset="0"/>
            </a:endParaRP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					</a:t>
            </a:r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droj: http://nahlizenidokn.cuzk.cz/</a:t>
            </a:r>
            <a:endParaRPr lang="cs-CZ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Tomáš\Desktop\Untitled-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74"/>
          <a:stretch/>
        </p:blipFill>
        <p:spPr bwMode="auto">
          <a:xfrm>
            <a:off x="4716016" y="3296866"/>
            <a:ext cx="4079335" cy="310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08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Náplň rekonstrukce</a:t>
            </a:r>
            <a:endParaRPr lang="cs-CZ" sz="4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Nové provedení podlah v 1.NP</a:t>
            </a:r>
          </a:p>
          <a:p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Nová dispozice v 1.NP</a:t>
            </a:r>
          </a:p>
          <a:p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Příprava pro budoucí rekonstrukci v 2.NP</a:t>
            </a:r>
          </a:p>
          <a:p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Zateplení objektu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Podlahy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Sokl</a:t>
            </a:r>
            <a:endParaRPr lang="cs-CZ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Fasáda</a:t>
            </a:r>
          </a:p>
          <a:p>
            <a:pPr lvl="1"/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třecha</a:t>
            </a:r>
          </a:p>
          <a:p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Terénní úpravy</a:t>
            </a:r>
            <a:endParaRPr lang="cs-CZ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32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Základní údaje o stavbě</a:t>
            </a:r>
            <a:endParaRPr lang="cs-CZ" sz="4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38933"/>
            <a:ext cx="85792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	     stávající stav         nový stav</a:t>
            </a:r>
          </a:p>
          <a:p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Zastavěná plocha:		     264m</a:t>
            </a:r>
            <a:r>
              <a:rPr lang="cs-CZ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	  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272m</a:t>
            </a:r>
            <a:r>
              <a:rPr lang="cs-CZ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cs-CZ" baseline="30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Obestavěný prostor:	          1 320,3m</a:t>
            </a:r>
            <a:r>
              <a:rPr lang="cs-CZ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          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1 632,48m</a:t>
            </a:r>
            <a:r>
              <a:rPr lang="cs-CZ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  <a:p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Užitná plocha:			440,15m</a:t>
            </a:r>
            <a:r>
              <a:rPr lang="cs-CZ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	     449,16m</a:t>
            </a:r>
            <a:r>
              <a:rPr lang="cs-CZ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cs-CZ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Počet podlaží:			      2			2</a:t>
            </a:r>
          </a:p>
          <a:p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Sklon střechy:			     30°		          30°</a:t>
            </a:r>
          </a:p>
          <a:p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Uvažovaný počet osob: 	       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      0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                      3</a:t>
            </a:r>
            <a:endParaRPr lang="cs-CZ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6876256" y="1988840"/>
            <a:ext cx="0" cy="28803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4572000" y="2204864"/>
            <a:ext cx="41764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1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07504"/>
          </a:xfrm>
        </p:spPr>
        <p:txBody>
          <a:bodyPr/>
          <a:lstStyle/>
          <a:p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Dispoziční řešení 1.NP</a:t>
            </a:r>
            <a:endParaRPr lang="cs-CZ" sz="4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Tomáš\Desktop\Untitled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166040" cy="498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16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79512"/>
          </a:xfrm>
        </p:spPr>
        <p:txBody>
          <a:bodyPr/>
          <a:lstStyle/>
          <a:p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Dispoziční řešení 2.NP</a:t>
            </a:r>
            <a:endParaRPr lang="cs-CZ" sz="4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Tomáš\Desktop\Untitled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819004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3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543</TotalTime>
  <Words>252</Words>
  <Application>Microsoft Office PowerPoint</Application>
  <PresentationFormat>Předvádění na obrazovce (4:3)</PresentationFormat>
  <Paragraphs>74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Exekutivní</vt:lpstr>
      <vt:lpstr>Stavební úpravy a změna využití hospodářského objektu (vepřín) na víceúčelový objekt pro bydlení a dílnu. </vt:lpstr>
      <vt:lpstr>Osnova prezentace</vt:lpstr>
      <vt:lpstr>Motivace a důvody k řešení daného problému</vt:lpstr>
      <vt:lpstr>Cíl práce</vt:lpstr>
      <vt:lpstr>Umístění stavby</vt:lpstr>
      <vt:lpstr>Náplň rekonstrukce</vt:lpstr>
      <vt:lpstr>Základní údaje o stavbě</vt:lpstr>
      <vt:lpstr>Dispoziční řešení 1.NP</vt:lpstr>
      <vt:lpstr>Dispoziční řešení 2.NP</vt:lpstr>
      <vt:lpstr>Pohledy na budovu - stávající</vt:lpstr>
      <vt:lpstr>Pohledy na budovu - nové</vt:lpstr>
      <vt:lpstr>Závěrečné zhodnocení</vt:lpstr>
      <vt:lpstr>Doplňující otázky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Stavební úpravy a změna využití hospodářského objektu (vepřín) na víceúčelový objekt pro bydlení a dílnu.</dc:title>
  <dc:creator>Tomáš</dc:creator>
  <cp:lastModifiedBy>Tomáš</cp:lastModifiedBy>
  <cp:revision>17</cp:revision>
  <dcterms:created xsi:type="dcterms:W3CDTF">2016-06-08T09:16:59Z</dcterms:created>
  <dcterms:modified xsi:type="dcterms:W3CDTF">2016-06-08T18:37:56Z</dcterms:modified>
</cp:coreProperties>
</file>