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5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E6797A-F012-4A42-9173-59D4E36DC923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628212"/>
            <a:ext cx="8926760" cy="1368152"/>
          </a:xfrm>
        </p:spPr>
        <p:txBody>
          <a:bodyPr>
            <a:normAutofit fontScale="90000"/>
          </a:bodyPr>
          <a:lstStyle/>
          <a:p>
            <a:r>
              <a:rPr lang="cs-CZ" sz="2700" dirty="0" smtClean="0">
                <a:solidFill>
                  <a:schemeClr val="tx1"/>
                </a:solidFill>
              </a:rPr>
              <a:t>Vysoká škola technická a ekonomická 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v </a:t>
            </a:r>
            <a:r>
              <a:rPr lang="cs-CZ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Českých</a:t>
            </a:r>
            <a:r>
              <a:rPr lang="cs-CZ" sz="2700" dirty="0" smtClean="0">
                <a:solidFill>
                  <a:schemeClr val="tx1"/>
                </a:solidFill>
              </a:rPr>
              <a:t> Budějovicích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881111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Ozeleněné fasády</a:t>
            </a:r>
            <a:endParaRPr lang="cs-CZ" sz="4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230938" y="1556791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libri" pitchFamily="34" charset="0"/>
                <a:cs typeface="Calibri" pitchFamily="34" charset="0"/>
              </a:rPr>
              <a:t>Ústav technicko technologický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31640" y="3645024"/>
            <a:ext cx="6768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      Autor bakalářské práce: Kristýna Hlaváčková</a:t>
            </a:r>
          </a:p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 Vedoucí bakalářské práce: doc. Ing. Václav Kupilík, </a:t>
            </a:r>
            <a:r>
              <a:rPr lang="cs-CZ" sz="2200" dirty="0" err="1" smtClean="0">
                <a:latin typeface="Calibri" pitchFamily="34" charset="0"/>
                <a:cs typeface="Calibri" pitchFamily="34" charset="0"/>
              </a:rPr>
              <a:t>Csc.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Oponent bakalářské práce: Ing. Vít Doležel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4048" y="6142356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České Budějovice, Červen 2016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2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HODNOCENÉ OBJEKTY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obrázek 4" descr="http://spolekpratelkonopiste.cz/wp-content/uploads/2015/02/2014.05.25-4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196752"/>
            <a:ext cx="4779166" cy="537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5292080" y="314096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Růžová zahrada Konopiště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2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HODNOCENÉ OBJEKTY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obrázek 14" descr="http://www.dedenik.cz/wp-content/uploads/2015/08/0825mat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600" y="1916832"/>
            <a:ext cx="7200800" cy="4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763688" y="134076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Révové nádvoří Klementinum v Praze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Přínos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negativa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zelených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fasád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Vyhodnocení konkrétních objektů s ozeleněnými fasádami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ZÁVĚREČNÉ SHRNUTÍ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7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jakých situací je vhodné zvolit vegetaci v nádobách a kam je umístit? </a:t>
            </a: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Jaké jsou hlavní rozdíly vertikálních zahrad v interiéru a exteriéru? </a:t>
            </a: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jakých podmínek může zelená fasáda ovlivnit její radiaci tepla při požáru? </a:t>
            </a: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Zelené fasády plní řadu funkcí, jak uvádí posuzovaná bakalářská práce. Jak významná je z tohoto pohledu funkce protihluková?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DOPLŇUJÍCÍ OTÁZKY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53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252728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Děkuji za pozornost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1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Zajímavé téma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Podcenění, mýty o přínosu zelených fasád</a:t>
            </a:r>
          </a:p>
          <a:p>
            <a:pPr>
              <a:buFont typeface="Wingdings" pitchFamily="2" charset="2"/>
              <a:buChar char="Ø"/>
            </a:pPr>
            <a:endParaRPr lang="cs-CZ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Doposud nepříliš řešená problematika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MOTIVACE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1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Cílem práce je stanovit výhody a nevýhody těchto povrchových úprav, volba vhodné vegetace s analýzou kořenového systému, charakteru a uspořádání listů, srovnání z hlediska prašnosti, šíření hluku a architektonického vzhledu. Dvě až tři varianty doložené fotodokumentací.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CÍL PRÁCE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6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Výhody a problematika ozeleněných fasád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Pozitivní a negativní vlivy zelených fasád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Zhodnocení vybraných objektů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VÝZKUMNÝ PROBLÉM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7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Vyhodnocení daných kritérií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Sběr informací a fotodokumentace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Odborná literatura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POUŽITÉ METODY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8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708920"/>
            <a:ext cx="4059973" cy="34506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Snížení hluku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Snižování teplotních výkyvů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Ochrana před okolním vlivy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VÝHODY A NEGATIVA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ZELENÝCH FASÁD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9888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VÝHODY</a:t>
            </a:r>
            <a:endParaRPr lang="cs-CZ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80112" y="198884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NEGATIVA</a:t>
            </a:r>
            <a:endParaRPr lang="cs-CZ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88024" y="2636912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Hmyz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Možné stínění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Drobné poškození fasády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1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Vhodnost opěrných prvků a struktur podle způsobu popínání použitých rostlin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Vhodnost z hlediska technických požadavků (hluk, déšť, prach, kořenový systém, estetika, užitkovost)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Vhodnost použitých druhů rostlin ke stanovištním podmínkám a rozsahu objektu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KRITÉRIA PRO HODNOCENÍ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1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7818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HODNOCENÉ OBJEKTY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obrázek 4" descr="http://www.portalymest.cz/obrazky/slunecny-vrsek-iii-16.jpg"/>
          <p:cNvPicPr/>
          <p:nvPr/>
        </p:nvPicPr>
        <p:blipFill>
          <a:blip r:embed="rId2"/>
          <a:srcRect r="1378" b="8747"/>
          <a:stretch>
            <a:fillRect/>
          </a:stretch>
        </p:blipFill>
        <p:spPr bwMode="auto">
          <a:xfrm>
            <a:off x="524272" y="1988840"/>
            <a:ext cx="7848872" cy="45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 flipH="1">
            <a:off x="8280400" y="5805263"/>
            <a:ext cx="863600" cy="3208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1196752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Soubor Slunečný vršek, Praha 10 - Hostivař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98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HODNOCENÉ BOJEKTY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obrázek 10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988840"/>
            <a:ext cx="7704856" cy="471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547664" y="1351500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Obchodní centrum City Park v Jihlavě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</TotalTime>
  <Words>248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Vlnění</vt:lpstr>
      <vt:lpstr>Vysoká škola technická a ekonomická  v Českých Budějovicích </vt:lpstr>
      <vt:lpstr>MOTIVACE</vt:lpstr>
      <vt:lpstr>CÍL PRÁCE</vt:lpstr>
      <vt:lpstr>VÝZKUMNÝ PROBLÉM</vt:lpstr>
      <vt:lpstr>POUŽITÉ METODY</vt:lpstr>
      <vt:lpstr>VÝHODY A NEGATIVA ZELENÝCH FASÁD</vt:lpstr>
      <vt:lpstr>KRITÉRIA PRO HODNOCENÍ</vt:lpstr>
      <vt:lpstr>HODNOCENÉ OBJEKTY</vt:lpstr>
      <vt:lpstr>HODNOCENÉ BOJEKTY</vt:lpstr>
      <vt:lpstr>HODNOCENÉ OBJEKTY</vt:lpstr>
      <vt:lpstr>HODNOCENÉ OBJEKTY</vt:lpstr>
      <vt:lpstr>ZÁVĚREČNÉ SHRNUTÍ</vt:lpstr>
      <vt:lpstr>DOPLŇUJÍCÍ 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 Českých Budějovicích</dc:title>
  <dc:creator>Kája</dc:creator>
  <cp:lastModifiedBy>Kája</cp:lastModifiedBy>
  <cp:revision>12</cp:revision>
  <dcterms:created xsi:type="dcterms:W3CDTF">2016-06-08T10:12:38Z</dcterms:created>
  <dcterms:modified xsi:type="dcterms:W3CDTF">2016-06-08T15:20:52Z</dcterms:modified>
</cp:coreProperties>
</file>