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77" r:id="rId6"/>
    <p:sldId id="259" r:id="rId7"/>
    <p:sldId id="270" r:id="rId8"/>
    <p:sldId id="276" r:id="rId9"/>
    <p:sldId id="280" r:id="rId10"/>
    <p:sldId id="271" r:id="rId11"/>
    <p:sldId id="272" r:id="rId12"/>
    <p:sldId id="279" r:id="rId13"/>
    <p:sldId id="278" r:id="rId14"/>
    <p:sldId id="273" r:id="rId15"/>
    <p:sldId id="274" r:id="rId16"/>
    <p:sldId id="275" r:id="rId17"/>
    <p:sldId id="260" r:id="rId18"/>
    <p:sldId id="261" r:id="rId19"/>
    <p:sldId id="282" r:id="rId20"/>
    <p:sldId id="26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344816" cy="3141110"/>
          </a:xfrm>
        </p:spPr>
        <p:txBody>
          <a:bodyPr>
            <a:normAutofit fontScale="90000"/>
          </a:bodyPr>
          <a:lstStyle/>
          <a:p>
            <a:pPr algn="just"/>
            <a:r>
              <a:rPr lang="cs-CZ" dirty="0"/>
              <a:t>Návrh stavebních úprav a půdní vestavba bytu ve stávajícím objektu na úrovni projektu pro stavební povolení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5013176"/>
            <a:ext cx="6480720" cy="15121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Vypracovala: Eva </a:t>
            </a:r>
            <a:r>
              <a:rPr lang="cs-CZ" sz="2400" dirty="0" err="1" smtClean="0"/>
              <a:t>Herianová</a:t>
            </a:r>
            <a:r>
              <a:rPr lang="cs-CZ" sz="2400" dirty="0" smtClean="0"/>
              <a:t>, UČO: 12200</a:t>
            </a:r>
          </a:p>
          <a:p>
            <a:r>
              <a:rPr lang="cs-CZ" sz="2400" dirty="0" smtClean="0"/>
              <a:t>Vedoucí práce: Ing. Karolína </a:t>
            </a:r>
            <a:r>
              <a:rPr lang="cs-CZ" sz="2400" dirty="0" err="1" smtClean="0"/>
              <a:t>Škrlantová</a:t>
            </a:r>
            <a:endParaRPr lang="cs-CZ" sz="2400" dirty="0" smtClean="0"/>
          </a:p>
          <a:p>
            <a:r>
              <a:rPr lang="cs-CZ" sz="2400" dirty="0" smtClean="0"/>
              <a:t>Oponent práce: Ing. František Boháč</a:t>
            </a:r>
            <a:endParaRPr 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619672" y="188640"/>
            <a:ext cx="6480720" cy="108012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s-CZ" sz="2400" dirty="0" smtClean="0"/>
              <a:t>Vysoká škola technická a ekonomická v Českých Budějovicích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06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Sanace.</a:t>
            </a:r>
          </a:p>
          <a:p>
            <a:r>
              <a:rPr lang="cs-CZ" dirty="0" smtClean="0"/>
              <a:t>Výměna rozvodů, bourání konstrukcí.</a:t>
            </a:r>
          </a:p>
          <a:p>
            <a:r>
              <a:rPr lang="cs-CZ" dirty="0" smtClean="0"/>
              <a:t>Zateplení.</a:t>
            </a:r>
          </a:p>
          <a:p>
            <a:r>
              <a:rPr lang="cs-CZ" dirty="0" smtClean="0"/>
              <a:t>Půdní vestavba.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5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úpravy soklů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" t="11965" r="31568" b="7530"/>
          <a:stretch/>
        </p:blipFill>
        <p:spPr bwMode="auto">
          <a:xfrm>
            <a:off x="1475656" y="1268760"/>
            <a:ext cx="6912768" cy="49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632848" cy="1575048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Výměna rozvodů, bourání konstrukcí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034774"/>
            <a:ext cx="7498080" cy="3482458"/>
          </a:xfrm>
        </p:spPr>
        <p:txBody>
          <a:bodyPr/>
          <a:lstStyle/>
          <a:p>
            <a:r>
              <a:rPr lang="cs-CZ" dirty="0" smtClean="0"/>
              <a:t>Výměna rozvodů – částečná, dle posouzení odborného technika.</a:t>
            </a:r>
          </a:p>
          <a:p>
            <a:r>
              <a:rPr lang="cs-CZ" dirty="0"/>
              <a:t>Bourání konstrukcí - krov, strop nad schodištěm, půdní nadezdívka a část zdiva pro zúžení </a:t>
            </a:r>
            <a:r>
              <a:rPr lang="cs-CZ" dirty="0" smtClean="0"/>
              <a:t>komína.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1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zateplení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7"/>
            <a:ext cx="6264696" cy="52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zateplení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14923" r="26950" b="22645"/>
          <a:stretch/>
        </p:blipFill>
        <p:spPr bwMode="auto">
          <a:xfrm>
            <a:off x="1475656" y="1196752"/>
            <a:ext cx="6768752" cy="51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půdní vestavby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2623" r="58170" b="6216"/>
          <a:stretch/>
        </p:blipFill>
        <p:spPr bwMode="auto">
          <a:xfrm>
            <a:off x="1403648" y="1196752"/>
            <a:ext cx="4464496" cy="5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Navrhovaný stav - exteriér</a:t>
            </a:r>
            <a:endParaRPr lang="cs-CZ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15908" r="28982" b="11143"/>
          <a:stretch/>
        </p:blipFill>
        <p:spPr bwMode="auto">
          <a:xfrm>
            <a:off x="1475656" y="1268760"/>
            <a:ext cx="75608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ávrh </a:t>
            </a:r>
            <a:r>
              <a:rPr lang="cs-CZ" dirty="0"/>
              <a:t>nového </a:t>
            </a:r>
            <a:r>
              <a:rPr lang="cs-CZ" dirty="0" smtClean="0"/>
              <a:t>bytu.</a:t>
            </a:r>
          </a:p>
          <a:p>
            <a:r>
              <a:rPr lang="cs-CZ" dirty="0" smtClean="0"/>
              <a:t>Zlepšení </a:t>
            </a:r>
            <a:r>
              <a:rPr lang="cs-CZ" dirty="0"/>
              <a:t>stavu </a:t>
            </a:r>
            <a:r>
              <a:rPr lang="cs-CZ" dirty="0" smtClean="0"/>
              <a:t>objektu.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Stavba by měla být realizována a vyhází z požadavků investorů.</a:t>
            </a:r>
          </a:p>
          <a:p>
            <a:r>
              <a:rPr lang="cs-CZ" dirty="0" smtClean="0"/>
              <a:t>Veškeré platné normy, vyhlášky a zákony byly dodrženy.</a:t>
            </a:r>
          </a:p>
          <a:p>
            <a:r>
              <a:rPr lang="cs-CZ" dirty="0" smtClean="0"/>
              <a:t>Musí být provedeno statické a požární posouzení odbornými fyzickými osobami.</a:t>
            </a:r>
          </a:p>
          <a:p>
            <a:r>
              <a:rPr lang="cs-CZ" dirty="0" smtClean="0"/>
              <a:t>Před realizací se objekt zkontroluje.</a:t>
            </a:r>
          </a:p>
          <a:p>
            <a:r>
              <a:rPr lang="cs-CZ" dirty="0" smtClean="0"/>
              <a:t>Při realizaci stavby musí být dodrženo BOZP.</a:t>
            </a:r>
          </a:p>
          <a:p>
            <a:r>
              <a:rPr lang="cs-CZ" dirty="0" smtClean="0"/>
              <a:t>Cíl práce byl splněn.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jaké skladbě je řešena oprava přilehlého chodníku</a:t>
            </a:r>
            <a:r>
              <a:rPr lang="cs-CZ" dirty="0" smtClean="0"/>
              <a:t>?</a:t>
            </a:r>
          </a:p>
          <a:p>
            <a:r>
              <a:rPr lang="cs-CZ" dirty="0"/>
              <a:t>Vyjmenujte podmínky a zásady BOZP při provádění předmětné </a:t>
            </a:r>
            <a:r>
              <a:rPr lang="cs-CZ" dirty="0" smtClean="0"/>
              <a:t>rekonstrukce a </a:t>
            </a:r>
            <a:r>
              <a:rPr lang="cs-CZ" dirty="0"/>
              <a:t>půdní vestavby objektu.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3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Motivace k volbě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Budoucí realizace.</a:t>
            </a:r>
            <a:endParaRPr lang="cs-CZ" dirty="0"/>
          </a:p>
          <a:p>
            <a:r>
              <a:rPr lang="cs-CZ" dirty="0" smtClean="0"/>
              <a:t>Zlepšení stavu budovy.</a:t>
            </a:r>
          </a:p>
          <a:p>
            <a:r>
              <a:rPr lang="cs-CZ" dirty="0" smtClean="0"/>
              <a:t>Prohloubení </a:t>
            </a:r>
            <a:r>
              <a:rPr lang="cs-CZ" dirty="0"/>
              <a:t>a ověření </a:t>
            </a:r>
            <a:r>
              <a:rPr lang="cs-CZ" dirty="0" smtClean="0"/>
              <a:t>znalostí a schopností.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1412776"/>
            <a:ext cx="5184576" cy="3298378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3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Cílem bakalářské práce je zpracování projektu rekonstrukce a půdní vestavby konkrétní stávající budovy na úrovni projektu pro stavební povolení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10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Rodinný dům vystavěn na počátku 20. století v Českých Budějovicích .</a:t>
            </a:r>
          </a:p>
          <a:p>
            <a:r>
              <a:rPr lang="cs-CZ" dirty="0" smtClean="0"/>
              <a:t>Dvoupodlažní </a:t>
            </a:r>
            <a:r>
              <a:rPr lang="cs-CZ" dirty="0"/>
              <a:t>řadový </a:t>
            </a:r>
            <a:r>
              <a:rPr lang="cs-CZ" dirty="0" smtClean="0"/>
              <a:t>dům je celý podsklepen, má neobytnou půdu a dvůr.</a:t>
            </a:r>
          </a:p>
          <a:p>
            <a:r>
              <a:rPr lang="cs-CZ" dirty="0" smtClean="0"/>
              <a:t>Původně bytový dům.</a:t>
            </a:r>
          </a:p>
          <a:p>
            <a:r>
              <a:rPr lang="cs-CZ" dirty="0" smtClean="0"/>
              <a:t>Výměra pozemku 273m</a:t>
            </a:r>
            <a:r>
              <a:rPr lang="cs-CZ" baseline="30000" dirty="0" smtClean="0"/>
              <a:t>2</a:t>
            </a:r>
            <a:r>
              <a:rPr lang="cs-CZ" dirty="0" smtClean="0"/>
              <a:t>, z toho 133m</a:t>
            </a:r>
            <a:r>
              <a:rPr lang="cs-CZ" baseline="30000" dirty="0" smtClean="0"/>
              <a:t>2</a:t>
            </a:r>
            <a:r>
              <a:rPr lang="cs-CZ" dirty="0" smtClean="0"/>
              <a:t> pozemku zastavěno.</a:t>
            </a:r>
          </a:p>
          <a:p>
            <a:r>
              <a:rPr lang="cs-CZ" dirty="0" smtClean="0"/>
              <a:t>Půdní prostory pro uskladnění věcí.</a:t>
            </a:r>
          </a:p>
          <a:p>
            <a:r>
              <a:rPr lang="cs-CZ" dirty="0" smtClean="0"/>
              <a:t>Objekt nezateplen.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5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Koordinační situace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13937" r="25102" b="12787"/>
          <a:stretch/>
        </p:blipFill>
        <p:spPr bwMode="auto">
          <a:xfrm>
            <a:off x="1331640" y="1556792"/>
            <a:ext cx="608613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42" y="1340768"/>
            <a:ext cx="1664841" cy="198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Sběr informací </a:t>
            </a:r>
            <a:r>
              <a:rPr lang="cs-CZ" dirty="0"/>
              <a:t>o stávající </a:t>
            </a:r>
            <a:r>
              <a:rPr lang="cs-CZ" dirty="0" smtClean="0"/>
              <a:t>budově.</a:t>
            </a:r>
          </a:p>
          <a:p>
            <a:r>
              <a:rPr lang="cs-CZ" dirty="0" smtClean="0"/>
              <a:t>Vytvoření fotodokumentace.</a:t>
            </a:r>
          </a:p>
          <a:p>
            <a:r>
              <a:rPr lang="cs-CZ" dirty="0" smtClean="0"/>
              <a:t>Prohlídka a </a:t>
            </a:r>
            <a:r>
              <a:rPr lang="cs-CZ" dirty="0"/>
              <a:t>měření </a:t>
            </a:r>
            <a:r>
              <a:rPr lang="cs-CZ" dirty="0" smtClean="0"/>
              <a:t>objektu.</a:t>
            </a:r>
          </a:p>
          <a:p>
            <a:r>
              <a:rPr lang="cs-CZ" dirty="0" smtClean="0"/>
              <a:t>Vytvoření </a:t>
            </a:r>
            <a:r>
              <a:rPr lang="cs-CZ" dirty="0"/>
              <a:t>projektové </a:t>
            </a:r>
            <a:r>
              <a:rPr lang="cs-CZ" dirty="0" smtClean="0"/>
              <a:t>dokumentace.</a:t>
            </a:r>
          </a:p>
          <a:p>
            <a:r>
              <a:rPr lang="cs-CZ" dirty="0" smtClean="0"/>
              <a:t>Výpočet energetické náročnosti budovy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Stávající stav - půda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8247" r="51151" b="16946"/>
          <a:stretch/>
        </p:blipFill>
        <p:spPr bwMode="auto">
          <a:xfrm>
            <a:off x="1691680" y="1268760"/>
            <a:ext cx="4176464" cy="521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57" y="4605557"/>
            <a:ext cx="1584176" cy="208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59" y="4603896"/>
            <a:ext cx="2387561" cy="208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28" y="4603894"/>
            <a:ext cx="1819137" cy="208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64" y="1131845"/>
            <a:ext cx="3029628" cy="33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7" y="1150530"/>
            <a:ext cx="2720709" cy="335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vik\Desktop\Evča\Bakalářská práce\Stavající stav\foto\puda\IMG_20160214_141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84" y="4893573"/>
            <a:ext cx="2728574" cy="17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ik\Desktop\Evča\Bakalářská práce\Stavající stav\foto\puda\IMG_20160214_141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3"/>
            <a:ext cx="4752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ik\Desktop\Evča\Bakalářská práce\Stavající stav\foto\puda\DSCN1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47" y="2864778"/>
            <a:ext cx="2722646" cy="19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vik\Desktop\Evča\Bakalářská práce\Stavající stav\foto\puda\půda-krov\IMG_20160305_172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591"/>
            <a:ext cx="2376264" cy="35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vik\Desktop\Evča\Bakalářská práce\Stavající stav\foto\puda\půda-krov\trámy\IMG_20160305_173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4591"/>
            <a:ext cx="2304256" cy="35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b="20072"/>
          <a:stretch/>
        </p:blipFill>
        <p:spPr bwMode="auto">
          <a:xfrm>
            <a:off x="5900712" y="114591"/>
            <a:ext cx="2722646" cy="269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309</TotalTime>
  <Words>321</Words>
  <Application>Microsoft Office PowerPoint</Application>
  <PresentationFormat>Předvádění na obrazovce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Slunovrat</vt:lpstr>
      <vt:lpstr>Návrh stavebních úprav a půdní vestavba bytu ve stávajícím objektu na úrovni projektu pro stavební povolení</vt:lpstr>
      <vt:lpstr>Motivace k volbě tématu</vt:lpstr>
      <vt:lpstr>Cíl práce</vt:lpstr>
      <vt:lpstr>Základní informace</vt:lpstr>
      <vt:lpstr>Koordinační situace</vt:lpstr>
      <vt:lpstr>Metodika práce</vt:lpstr>
      <vt:lpstr>Stávající stav - půda</vt:lpstr>
      <vt:lpstr>Fotodokumentace</vt:lpstr>
      <vt:lpstr>Prezentace aplikace PowerPoint</vt:lpstr>
      <vt:lpstr>Provedené změny</vt:lpstr>
      <vt:lpstr>Detail úpravy soklů</vt:lpstr>
      <vt:lpstr>Výměna rozvodů, bourání konstrukcí </vt:lpstr>
      <vt:lpstr>Detail zateplení</vt:lpstr>
      <vt:lpstr>Detail zateplení</vt:lpstr>
      <vt:lpstr>Návrh půdní vestavby</vt:lpstr>
      <vt:lpstr>Navrhovaný stav - exteriér</vt:lpstr>
      <vt:lpstr>Přínos práce</vt:lpstr>
      <vt:lpstr>Závěr práce</vt:lpstr>
      <vt:lpstr>Doplňující dotazy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stavebních úprav a půdní vestavba bytu ve stávajícím objektu na úrovni projektu pro stavební povolení</dc:title>
  <dc:creator>Evik</dc:creator>
  <cp:lastModifiedBy>Evik</cp:lastModifiedBy>
  <cp:revision>42</cp:revision>
  <dcterms:created xsi:type="dcterms:W3CDTF">2016-05-26T09:11:49Z</dcterms:created>
  <dcterms:modified xsi:type="dcterms:W3CDTF">2016-06-08T18:30:13Z</dcterms:modified>
</cp:coreProperties>
</file>