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B743-D901-4549-9652-936A0DACC7C9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AC44-D529-4760-BD0C-7BD4FC3FDD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82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B743-D901-4549-9652-936A0DACC7C9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AC44-D529-4760-BD0C-7BD4FC3FDD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984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B743-D901-4549-9652-936A0DACC7C9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AC44-D529-4760-BD0C-7BD4FC3FDD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95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B743-D901-4549-9652-936A0DACC7C9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AC44-D529-4760-BD0C-7BD4FC3FDD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494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B743-D901-4549-9652-936A0DACC7C9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AC44-D529-4760-BD0C-7BD4FC3FDD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05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B743-D901-4549-9652-936A0DACC7C9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AC44-D529-4760-BD0C-7BD4FC3FDD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80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B743-D901-4549-9652-936A0DACC7C9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AC44-D529-4760-BD0C-7BD4FC3FDD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50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B743-D901-4549-9652-936A0DACC7C9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AC44-D529-4760-BD0C-7BD4FC3FDD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838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B743-D901-4549-9652-936A0DACC7C9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AC44-D529-4760-BD0C-7BD4FC3FDD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40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B743-D901-4549-9652-936A0DACC7C9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AC44-D529-4760-BD0C-7BD4FC3FDD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45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B743-D901-4549-9652-936A0DACC7C9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AC44-D529-4760-BD0C-7BD4FC3FDD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003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1B743-D901-4549-9652-936A0DACC7C9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EAC44-D529-4760-BD0C-7BD4FC3FDD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14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hyperlink" Target="http://www.kmbeta.cz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euroline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344441"/>
            <a:ext cx="9144000" cy="2387600"/>
          </a:xfrm>
        </p:spPr>
        <p:txBody>
          <a:bodyPr/>
          <a:lstStyle/>
          <a:p>
            <a:r>
              <a:rPr lang="cs-CZ" dirty="0" smtClean="0"/>
              <a:t>PROJEKT BYTOVÉHO DOMU KM BETA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37445" y="4639269"/>
            <a:ext cx="4985981" cy="1655762"/>
          </a:xfrm>
        </p:spPr>
        <p:txBody>
          <a:bodyPr/>
          <a:lstStyle/>
          <a:p>
            <a:pPr algn="l"/>
            <a:r>
              <a:rPr lang="cs-CZ" b="1" dirty="0" smtClean="0"/>
              <a:t>Autor: </a:t>
            </a:r>
            <a:r>
              <a:rPr lang="cs-CZ" dirty="0" smtClean="0"/>
              <a:t>David Calta, 9647</a:t>
            </a:r>
          </a:p>
          <a:p>
            <a:pPr algn="l"/>
            <a:r>
              <a:rPr lang="cs-CZ" b="1" dirty="0" smtClean="0"/>
              <a:t>Vedoucí: </a:t>
            </a:r>
            <a:r>
              <a:rPr lang="cs-CZ" dirty="0" smtClean="0"/>
              <a:t>Ing. Zuzana Kramářová, Ph.D.</a:t>
            </a:r>
          </a:p>
          <a:p>
            <a:pPr algn="l"/>
            <a:r>
              <a:rPr lang="cs-CZ" b="1" dirty="0" smtClean="0"/>
              <a:t>Oponent: </a:t>
            </a:r>
            <a:r>
              <a:rPr lang="cs-CZ" dirty="0" smtClean="0"/>
              <a:t>Ing. Hana </a:t>
            </a:r>
            <a:r>
              <a:rPr lang="cs-CZ" dirty="0"/>
              <a:t>R</a:t>
            </a:r>
            <a:r>
              <a:rPr lang="cs-CZ" dirty="0" smtClean="0"/>
              <a:t>usňáková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279" y="2350424"/>
            <a:ext cx="2870936" cy="345847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737445" y="6064198"/>
            <a:ext cx="4030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České </a:t>
            </a:r>
            <a:r>
              <a:rPr lang="cs-CZ" sz="2400" dirty="0"/>
              <a:t>B</a:t>
            </a:r>
            <a:r>
              <a:rPr lang="cs-CZ" sz="2400" dirty="0" smtClean="0"/>
              <a:t>udějovice, červen 2016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6725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160408"/>
            <a:ext cx="10515600" cy="1325563"/>
          </a:xfrm>
        </p:spPr>
        <p:txBody>
          <a:bodyPr>
            <a:normAutofit/>
          </a:bodyPr>
          <a:lstStyle/>
          <a:p>
            <a:r>
              <a:rPr lang="cs-CZ" sz="6000" dirty="0" smtClean="0"/>
              <a:t>Vizualizace:</a:t>
            </a:r>
            <a:endParaRPr lang="cs-CZ" sz="6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92" y="1361601"/>
            <a:ext cx="8892016" cy="5345063"/>
          </a:xfrm>
        </p:spPr>
      </p:pic>
      <p:sp>
        <p:nvSpPr>
          <p:cNvPr id="3" name="Obdélník 2"/>
          <p:cNvSpPr/>
          <p:nvPr/>
        </p:nvSpPr>
        <p:spPr>
          <a:xfrm>
            <a:off x="10542008" y="6306554"/>
            <a:ext cx="1521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3474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187704"/>
            <a:ext cx="10515600" cy="1325563"/>
          </a:xfrm>
        </p:spPr>
        <p:txBody>
          <a:bodyPr>
            <a:normAutofit/>
          </a:bodyPr>
          <a:lstStyle/>
          <a:p>
            <a:r>
              <a:rPr lang="cs-CZ" sz="6000" dirty="0" smtClean="0"/>
              <a:t>Vizualizace:</a:t>
            </a:r>
            <a:endParaRPr lang="cs-CZ" sz="6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31" y="1390662"/>
            <a:ext cx="9920929" cy="5074498"/>
          </a:xfrm>
        </p:spPr>
      </p:pic>
      <p:sp>
        <p:nvSpPr>
          <p:cNvPr id="3" name="Obdélník 2"/>
          <p:cNvSpPr/>
          <p:nvPr/>
        </p:nvSpPr>
        <p:spPr>
          <a:xfrm>
            <a:off x="10592822" y="6465160"/>
            <a:ext cx="1521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274936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2653" y="57760"/>
            <a:ext cx="10515600" cy="1325563"/>
          </a:xfrm>
        </p:spPr>
        <p:txBody>
          <a:bodyPr>
            <a:normAutofit/>
          </a:bodyPr>
          <a:lstStyle/>
          <a:p>
            <a:r>
              <a:rPr lang="cs-CZ" sz="6000" dirty="0" smtClean="0"/>
              <a:t>Použité prvky KM BETA: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033" y="1233323"/>
            <a:ext cx="10515600" cy="3166281"/>
          </a:xfrm>
        </p:spPr>
        <p:txBody>
          <a:bodyPr>
            <a:noAutofit/>
          </a:bodyPr>
          <a:lstStyle/>
          <a:p>
            <a:r>
              <a:rPr lang="cs-CZ" sz="3200" dirty="0" smtClean="0"/>
              <a:t>Kompletní systém pro hrubou stavbu</a:t>
            </a:r>
          </a:p>
          <a:p>
            <a:r>
              <a:rPr lang="cs-CZ" sz="3200" dirty="0" smtClean="0"/>
              <a:t>Zdivo 		– KMB PROFIBLOK</a:t>
            </a:r>
          </a:p>
          <a:p>
            <a:r>
              <a:rPr lang="cs-CZ" sz="3200" dirty="0" smtClean="0"/>
              <a:t>Překlady 		– KMB překlady</a:t>
            </a:r>
          </a:p>
          <a:p>
            <a:r>
              <a:rPr lang="cs-CZ" sz="3200" dirty="0" smtClean="0"/>
              <a:t>Strop 		– KMB keramické stropní nosníky </a:t>
            </a:r>
            <a:r>
              <a:rPr lang="cs-CZ" sz="3200" dirty="0" err="1" smtClean="0"/>
              <a:t>Miako</a:t>
            </a:r>
            <a:endParaRPr lang="cs-CZ" sz="3200" dirty="0" smtClean="0"/>
          </a:p>
          <a:p>
            <a:pPr marL="0" indent="0">
              <a:buNone/>
            </a:pPr>
            <a:r>
              <a:rPr lang="cs-CZ" sz="3200" dirty="0"/>
              <a:t>	 </a:t>
            </a:r>
            <a:r>
              <a:rPr lang="cs-CZ" sz="3200" dirty="0" smtClean="0"/>
              <a:t> 		– stropní vložky KMB </a:t>
            </a:r>
            <a:r>
              <a:rPr lang="cs-CZ" sz="3200" dirty="0" err="1" smtClean="0"/>
              <a:t>Miako</a:t>
            </a:r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Střešní krytina 	– betonová taška KM Beta </a:t>
            </a:r>
            <a:r>
              <a:rPr lang="cs-CZ" sz="3200" dirty="0" err="1" smtClean="0"/>
              <a:t>Elegant</a:t>
            </a:r>
            <a:r>
              <a:rPr lang="cs-CZ" sz="3200" dirty="0" smtClean="0"/>
              <a:t> </a:t>
            </a: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891" y="4151456"/>
            <a:ext cx="1748051" cy="21972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355" y="551849"/>
            <a:ext cx="2280029" cy="208330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7" y="4620356"/>
            <a:ext cx="2863848" cy="198784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693" y="4584462"/>
            <a:ext cx="2091307" cy="216621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568" y="4819957"/>
            <a:ext cx="2781300" cy="143827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9418437" y="6504057"/>
            <a:ext cx="2507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Zdroj: </a:t>
            </a:r>
            <a:r>
              <a:rPr lang="cs-CZ" sz="2000" dirty="0" smtClean="0">
                <a:hlinkClick r:id="rId7"/>
              </a:rPr>
              <a:t>www.kmbeta.cz</a:t>
            </a:r>
            <a:endParaRPr lang="cs-CZ" sz="2000" dirty="0"/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47885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Shrnutí a závěr: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Projekt bytového domu na úrovni dokumentace pro stavební povolení</a:t>
            </a:r>
          </a:p>
          <a:p>
            <a:r>
              <a:rPr lang="cs-CZ" sz="3200" dirty="0"/>
              <a:t>Použití prvků od společnosti KM BETA</a:t>
            </a:r>
          </a:p>
          <a:p>
            <a:r>
              <a:rPr lang="cs-CZ" sz="3200" dirty="0"/>
              <a:t>min. 1 x bezbariérový byt </a:t>
            </a:r>
          </a:p>
          <a:p>
            <a:endParaRPr lang="cs-CZ" sz="3200" dirty="0" smtClean="0"/>
          </a:p>
          <a:p>
            <a:r>
              <a:rPr lang="cs-CZ" sz="3200" dirty="0" smtClean="0"/>
              <a:t>Cíl bakalářské práce byl splněn.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9783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7256" y="25487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dirty="0" smtClean="0"/>
              <a:t>Děkuji za pozornost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103098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7006" y="245660"/>
            <a:ext cx="10515600" cy="926413"/>
          </a:xfrm>
        </p:spPr>
        <p:txBody>
          <a:bodyPr>
            <a:normAutofit/>
          </a:bodyPr>
          <a:lstStyle/>
          <a:p>
            <a:r>
              <a:rPr lang="cs-CZ" sz="6000" dirty="0" smtClean="0"/>
              <a:t>Doplňující dotazy:</a:t>
            </a:r>
            <a:endParaRPr lang="cs-CZ" sz="6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785" y="1567858"/>
            <a:ext cx="1130034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cs-CZ" sz="3200" dirty="0" smtClean="0"/>
              <a:t>Popište </a:t>
            </a:r>
            <a:r>
              <a:rPr lang="cs-CZ" sz="3200" dirty="0"/>
              <a:t>jak jsou řešeny detaily styku nadokenních překladů a stropní konstrukce v blízkosti </a:t>
            </a:r>
            <a:r>
              <a:rPr lang="cs-CZ" sz="3200" dirty="0" err="1"/>
              <a:t>vykonzolování</a:t>
            </a:r>
            <a:r>
              <a:rPr lang="cs-CZ" sz="3200" dirty="0"/>
              <a:t> balkónů</a:t>
            </a:r>
            <a:r>
              <a:rPr lang="cs-CZ" sz="3200" dirty="0" smtClean="0"/>
              <a:t>?</a:t>
            </a:r>
          </a:p>
          <a:p>
            <a:pPr marL="342900" indent="-342900">
              <a:buAutoNum type="arabicParenR"/>
            </a:pPr>
            <a:endParaRPr lang="cs-CZ" sz="3200" dirty="0" smtClean="0"/>
          </a:p>
          <a:p>
            <a:pPr marL="342900" indent="-342900">
              <a:buAutoNum type="arabicParenR"/>
            </a:pPr>
            <a:r>
              <a:rPr lang="cs-CZ" sz="3200" dirty="0" smtClean="0"/>
              <a:t>Jak </a:t>
            </a:r>
            <a:r>
              <a:rPr lang="cs-CZ" sz="3200" dirty="0"/>
              <a:t>je byste řešil detail styku přesahu střešní roviny a obvodové stěny</a:t>
            </a:r>
            <a:r>
              <a:rPr lang="cs-CZ" sz="3200" dirty="0" smtClean="0"/>
              <a:t>?</a:t>
            </a:r>
          </a:p>
          <a:p>
            <a:pPr marL="342900" indent="-342900">
              <a:buAutoNum type="arabicParenR"/>
            </a:pPr>
            <a:endParaRPr lang="cs-CZ" sz="3200" dirty="0" smtClean="0"/>
          </a:p>
          <a:p>
            <a:pPr marL="342900" indent="-342900">
              <a:buAutoNum type="arabicParenR"/>
            </a:pPr>
            <a:r>
              <a:rPr lang="cs-CZ" sz="3200" dirty="0" smtClean="0"/>
              <a:t>Jaké </a:t>
            </a:r>
            <a:r>
              <a:rPr lang="cs-CZ" sz="3200" dirty="0"/>
              <a:t>jsou podklady pro projektovou dokumentaci pro stavební povolení</a:t>
            </a:r>
            <a:r>
              <a:rPr lang="cs-CZ" sz="3200" dirty="0" smtClean="0"/>
              <a:t>?</a:t>
            </a:r>
          </a:p>
          <a:p>
            <a:pPr marL="342900" indent="-342900">
              <a:buAutoNum type="arabicParenR"/>
            </a:pPr>
            <a:endParaRPr lang="cs-CZ" sz="3200" dirty="0" smtClean="0"/>
          </a:p>
          <a:p>
            <a:pPr marL="342900" indent="-342900">
              <a:buAutoNum type="arabicParenR"/>
            </a:pPr>
            <a:r>
              <a:rPr lang="cs-CZ" sz="3200" dirty="0" smtClean="0"/>
              <a:t>Podle </a:t>
            </a:r>
            <a:r>
              <a:rPr lang="cs-CZ" sz="3200" dirty="0"/>
              <a:t>čeho se řeší doprava v klidu?</a:t>
            </a:r>
            <a:endParaRPr lang="cs-CZ" sz="3200" dirty="0" smtClean="0"/>
          </a:p>
          <a:p>
            <a:pPr marL="342900" indent="-342900">
              <a:buAutoNum type="arabi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622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07612"/>
            <a:ext cx="5568286" cy="3251531"/>
          </a:xfrm>
        </p:spPr>
        <p:txBody>
          <a:bodyPr>
            <a:normAutofit/>
          </a:bodyPr>
          <a:lstStyle/>
          <a:p>
            <a:r>
              <a:rPr lang="cs-CZ" sz="3200" dirty="0"/>
              <a:t>1) Popište jak jsou </a:t>
            </a:r>
            <a:r>
              <a:rPr lang="cs-CZ" sz="3200" dirty="0" smtClean="0"/>
              <a:t>řešeny detaily </a:t>
            </a:r>
            <a:r>
              <a:rPr lang="cs-CZ" sz="3200" dirty="0"/>
              <a:t>styku </a:t>
            </a:r>
            <a:r>
              <a:rPr lang="cs-CZ" sz="3200" dirty="0" smtClean="0"/>
              <a:t>nadokenních překladů </a:t>
            </a:r>
            <a:br>
              <a:rPr lang="cs-CZ" sz="3200" dirty="0" smtClean="0"/>
            </a:br>
            <a:r>
              <a:rPr lang="cs-CZ" sz="3200" dirty="0" smtClean="0"/>
              <a:t>a stropní konstrukce </a:t>
            </a:r>
            <a:r>
              <a:rPr lang="cs-CZ" sz="3200" dirty="0"/>
              <a:t>v blízkosti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err="1" smtClean="0"/>
              <a:t>vykonzolování</a:t>
            </a:r>
            <a:r>
              <a:rPr lang="cs-CZ" sz="3200" dirty="0" smtClean="0"/>
              <a:t> </a:t>
            </a:r>
            <a:r>
              <a:rPr lang="cs-CZ" sz="3200" dirty="0"/>
              <a:t>balkónů?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86" y="107612"/>
            <a:ext cx="6444395" cy="675038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0425077" y="6488668"/>
            <a:ext cx="1521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78166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01602"/>
            <a:ext cx="5268036" cy="1914052"/>
          </a:xfrm>
        </p:spPr>
        <p:txBody>
          <a:bodyPr>
            <a:noAutofit/>
          </a:bodyPr>
          <a:lstStyle/>
          <a:p>
            <a:r>
              <a:rPr lang="cs-CZ" sz="3200" dirty="0"/>
              <a:t>2) Jak je byste řešil detail </a:t>
            </a:r>
            <a:r>
              <a:rPr lang="cs-CZ" sz="3200" dirty="0" smtClean="0"/>
              <a:t>styku</a:t>
            </a:r>
            <a:br>
              <a:rPr lang="cs-CZ" sz="3200" dirty="0" smtClean="0"/>
            </a:br>
            <a:r>
              <a:rPr lang="cs-CZ" sz="3200" dirty="0" smtClean="0"/>
              <a:t>přesahu </a:t>
            </a:r>
            <a:r>
              <a:rPr lang="cs-CZ" sz="3200" dirty="0"/>
              <a:t>střešní roviny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a </a:t>
            </a:r>
            <a:r>
              <a:rPr lang="cs-CZ" sz="3200" dirty="0"/>
              <a:t>obvodové stěny?</a:t>
            </a:r>
            <a:br>
              <a:rPr lang="cs-CZ" sz="3200" dirty="0"/>
            </a:b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482" y="501602"/>
            <a:ext cx="6867525" cy="6096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0478052" y="6197492"/>
            <a:ext cx="1521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20478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3) Jaké jsou podklady pro projektovou dokumentaci pro stavební povolení?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Vyhláška 268/2009 Sb. o technických požadavcích na stavbu</a:t>
            </a:r>
          </a:p>
          <a:p>
            <a:r>
              <a:rPr lang="cs-CZ" dirty="0" smtClean="0"/>
              <a:t>Vyhláška 398/2009 Sb. o obecných technických požadavcích zabezpečující bezbariérové užívání staveb</a:t>
            </a:r>
          </a:p>
          <a:p>
            <a:r>
              <a:rPr lang="cs-CZ" dirty="0" smtClean="0"/>
              <a:t>Vyhláška 501/2006 Sb. o obecných požadavcích na využívání území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Skutečné zaměření terénu, geologický průzkum, radonový průzkum, vyjádření správců sítí, studie oslunění, denního osvětlení, územní rozhodnutí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133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4) Podle čeho se řeší doprava v klidu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Doprava v klidu = řešení </a:t>
            </a:r>
            <a:r>
              <a:rPr lang="cs-CZ" dirty="0" smtClean="0"/>
              <a:t>parkování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Vyhláška </a:t>
            </a:r>
            <a:r>
              <a:rPr lang="cs-CZ" dirty="0"/>
              <a:t>268/2009 Sb. o technických požadavcích na stavbu</a:t>
            </a:r>
          </a:p>
          <a:p>
            <a:r>
              <a:rPr lang="cs-CZ" dirty="0"/>
              <a:t>Vyhláška 501/2006 Sb. o obecných požadavcích na využívání území</a:t>
            </a:r>
          </a:p>
          <a:p>
            <a:r>
              <a:rPr lang="cs-CZ" dirty="0" smtClean="0"/>
              <a:t>Norma ČSN 73 6110 – projektování místních komunikací</a:t>
            </a:r>
          </a:p>
          <a:p>
            <a:r>
              <a:rPr lang="cs-CZ" dirty="0"/>
              <a:t>Norma ČSN </a:t>
            </a:r>
            <a:r>
              <a:rPr lang="cs-CZ" dirty="0" smtClean="0"/>
              <a:t>73 6056 – odstavné a parkovací plochy silničních vozidel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141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Obsah: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01181"/>
          </a:xfrm>
        </p:spPr>
        <p:txBody>
          <a:bodyPr>
            <a:normAutofit/>
          </a:bodyPr>
          <a:lstStyle/>
          <a:p>
            <a:r>
              <a:rPr lang="cs-CZ" sz="3500" dirty="0"/>
              <a:t>C</a:t>
            </a:r>
            <a:r>
              <a:rPr lang="cs-CZ" sz="3500" dirty="0" smtClean="0"/>
              <a:t>íl práce</a:t>
            </a:r>
          </a:p>
          <a:p>
            <a:r>
              <a:rPr lang="cs-CZ" sz="3500" dirty="0" smtClean="0"/>
              <a:t>Základní údaje o stavbě</a:t>
            </a:r>
          </a:p>
          <a:p>
            <a:r>
              <a:rPr lang="cs-CZ" sz="3500" dirty="0" smtClean="0"/>
              <a:t>Studie</a:t>
            </a:r>
          </a:p>
          <a:p>
            <a:r>
              <a:rPr lang="cs-CZ" sz="3500" dirty="0" smtClean="0"/>
              <a:t>Použité prvky KM BETA</a:t>
            </a:r>
          </a:p>
          <a:p>
            <a:r>
              <a:rPr lang="cs-CZ" sz="3500" dirty="0"/>
              <a:t>Z</a:t>
            </a:r>
            <a:r>
              <a:rPr lang="cs-CZ" sz="3500" dirty="0" smtClean="0"/>
              <a:t>ávěr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690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Cíl práce: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Projekt bytového domu na úrovni dokumentace pro stavební povolení</a:t>
            </a:r>
          </a:p>
          <a:p>
            <a:r>
              <a:rPr lang="cs-CZ" sz="3200" dirty="0" smtClean="0"/>
              <a:t>Použití prvků od společnosti KM BETA</a:t>
            </a:r>
          </a:p>
          <a:p>
            <a:r>
              <a:rPr lang="cs-CZ" sz="3200" dirty="0" smtClean="0"/>
              <a:t>min. 1 x bezbariérový byt </a:t>
            </a:r>
          </a:p>
        </p:txBody>
      </p:sp>
    </p:spTree>
    <p:extLst>
      <p:ext uri="{BB962C8B-B14F-4D97-AF65-F5344CB8AC3E}">
        <p14:creationId xmlns:p14="http://schemas.microsoft.com/office/powerpoint/2010/main" val="197107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415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6000" dirty="0" smtClean="0"/>
              <a:t>Výběr objektu: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880" y="1858184"/>
            <a:ext cx="10515600" cy="4351338"/>
          </a:xfrm>
        </p:spPr>
        <p:txBody>
          <a:bodyPr>
            <a:normAutofit/>
          </a:bodyPr>
          <a:lstStyle/>
          <a:p>
            <a:r>
              <a:rPr lang="cs-CZ" sz="3200" dirty="0" smtClean="0"/>
              <a:t>Inspirace z </a:t>
            </a:r>
            <a:r>
              <a:rPr lang="cs-CZ" sz="3200" dirty="0" smtClean="0">
                <a:hlinkClick r:id="rId2"/>
              </a:rPr>
              <a:t>www.euroline.cz</a:t>
            </a:r>
            <a:r>
              <a:rPr lang="cs-CZ" sz="3200" dirty="0" smtClean="0"/>
              <a:t> </a:t>
            </a:r>
          </a:p>
          <a:p>
            <a:r>
              <a:rPr lang="cs-CZ" sz="3200" dirty="0" smtClean="0"/>
              <a:t>Katalog projektových řešení</a:t>
            </a:r>
          </a:p>
          <a:p>
            <a:r>
              <a:rPr lang="cs-CZ" sz="3200" dirty="0" smtClean="0"/>
              <a:t>Bytový dům STANDART 223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26" y="129281"/>
            <a:ext cx="6229706" cy="6247737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0499677" y="6412807"/>
            <a:ext cx="1692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Zdroj: vlastní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101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-7406"/>
            <a:ext cx="12192000" cy="1325563"/>
          </a:xfrm>
        </p:spPr>
        <p:txBody>
          <a:bodyPr>
            <a:noAutofit/>
          </a:bodyPr>
          <a:lstStyle/>
          <a:p>
            <a:r>
              <a:rPr lang="cs-CZ" sz="5800" dirty="0" smtClean="0"/>
              <a:t>Umístění objektu:</a:t>
            </a:r>
            <a:endParaRPr lang="cs-CZ" sz="5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22654" y="1386396"/>
            <a:ext cx="3305175" cy="1544102"/>
          </a:xfrm>
        </p:spPr>
        <p:txBody>
          <a:bodyPr>
            <a:noAutofit/>
          </a:bodyPr>
          <a:lstStyle/>
          <a:p>
            <a:r>
              <a:rPr lang="cs-CZ" sz="3200" dirty="0" smtClean="0"/>
              <a:t>Kraj: Jihočeský</a:t>
            </a:r>
          </a:p>
          <a:p>
            <a:r>
              <a:rPr lang="cs-CZ" sz="3200" dirty="0" smtClean="0"/>
              <a:t>Okres: Strakonice</a:t>
            </a:r>
          </a:p>
          <a:p>
            <a:r>
              <a:rPr lang="cs-CZ" sz="3200" dirty="0" smtClean="0"/>
              <a:t>Obec: Vodňany</a:t>
            </a:r>
          </a:p>
          <a:p>
            <a:r>
              <a:rPr lang="cs-CZ" sz="3200" dirty="0" smtClean="0"/>
              <a:t>Ulice: </a:t>
            </a:r>
            <a:r>
              <a:rPr lang="cs-CZ" sz="3200" dirty="0" err="1" smtClean="0"/>
              <a:t>Bavorovská</a:t>
            </a:r>
            <a:endParaRPr lang="cs-CZ" sz="32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72" y="1386396"/>
            <a:ext cx="8048625" cy="50387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72" y="4881424"/>
            <a:ext cx="3329414" cy="154369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300699" y="6425121"/>
            <a:ext cx="1521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224230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296" y="0"/>
            <a:ext cx="12091917" cy="1325563"/>
          </a:xfrm>
        </p:spPr>
        <p:txBody>
          <a:bodyPr>
            <a:noAutofit/>
          </a:bodyPr>
          <a:lstStyle/>
          <a:p>
            <a:r>
              <a:rPr lang="cs-CZ" sz="6000" dirty="0" smtClean="0"/>
              <a:t>Umístění objektu: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615" y="1791768"/>
            <a:ext cx="10515600" cy="4351338"/>
          </a:xfrm>
        </p:spPr>
        <p:txBody>
          <a:bodyPr/>
          <a:lstStyle/>
          <a:p>
            <a:r>
              <a:rPr lang="cs-CZ" sz="3200" dirty="0" smtClean="0"/>
              <a:t>Katastrální </a:t>
            </a:r>
            <a:r>
              <a:rPr lang="cs-CZ" sz="3200" dirty="0"/>
              <a:t>území: Vodňany</a:t>
            </a:r>
          </a:p>
          <a:p>
            <a:r>
              <a:rPr lang="cs-CZ" sz="3200" dirty="0"/>
              <a:t>Parcelní: číslo: </a:t>
            </a:r>
            <a:r>
              <a:rPr lang="cs-CZ" sz="3200" dirty="0" smtClean="0"/>
              <a:t>1047/92</a:t>
            </a:r>
            <a:endParaRPr lang="cs-CZ" sz="3200" dirty="0"/>
          </a:p>
          <a:p>
            <a:r>
              <a:rPr lang="cs-CZ" sz="3200" dirty="0"/>
              <a:t>Výměra pozemku: 1014,92m</a:t>
            </a:r>
            <a:r>
              <a:rPr lang="cs-CZ" sz="3200" baseline="30000" dirty="0"/>
              <a:t>2</a:t>
            </a:r>
          </a:p>
          <a:p>
            <a:r>
              <a:rPr lang="cs-CZ" sz="3200" dirty="0"/>
              <a:t>Druh pozemku: Ostatní plocha</a:t>
            </a:r>
          </a:p>
          <a:p>
            <a:r>
              <a:rPr lang="cs-CZ" sz="3200" dirty="0"/>
              <a:t>Vlastník: Město </a:t>
            </a:r>
            <a:r>
              <a:rPr lang="cs-CZ" sz="3200" dirty="0" smtClean="0"/>
              <a:t>Vodňany</a:t>
            </a:r>
          </a:p>
          <a:p>
            <a:pPr marL="0" indent="0">
              <a:buNone/>
            </a:pPr>
            <a:endParaRPr lang="cs-CZ" sz="3200" dirty="0" smtClean="0"/>
          </a:p>
          <a:p>
            <a:r>
              <a:rPr lang="cs-CZ" sz="3200" dirty="0" smtClean="0"/>
              <a:t>Parkovacích míst: 12</a:t>
            </a:r>
            <a:endParaRPr lang="cs-CZ" sz="32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56" y="1076875"/>
            <a:ext cx="6148316" cy="578112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470940" y="6544141"/>
            <a:ext cx="1521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120288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087" y="2251880"/>
            <a:ext cx="4259237" cy="284423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5120" y="107452"/>
            <a:ext cx="7637060" cy="1325563"/>
          </a:xfrm>
        </p:spPr>
        <p:txBody>
          <a:bodyPr>
            <a:normAutofit/>
          </a:bodyPr>
          <a:lstStyle/>
          <a:p>
            <a:r>
              <a:rPr lang="cs-CZ" sz="6000" dirty="0" smtClean="0"/>
              <a:t>Základní údaje o stavbě: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4994" y="1433015"/>
            <a:ext cx="8524164" cy="5424984"/>
          </a:xfrm>
        </p:spPr>
        <p:txBody>
          <a:bodyPr>
            <a:noAutofit/>
          </a:bodyPr>
          <a:lstStyle/>
          <a:p>
            <a:r>
              <a:rPr lang="cs-CZ" sz="3200" b="1" dirty="0"/>
              <a:t>Rozměry objektu: </a:t>
            </a:r>
            <a:r>
              <a:rPr lang="cs-CZ" sz="3200" dirty="0"/>
              <a:t>			</a:t>
            </a:r>
            <a:r>
              <a:rPr lang="cs-CZ" sz="3200" dirty="0" smtClean="0"/>
              <a:t>	19,6 </a:t>
            </a:r>
            <a:r>
              <a:rPr lang="cs-CZ" sz="3200" dirty="0"/>
              <a:t>x </a:t>
            </a:r>
            <a:r>
              <a:rPr lang="cs-CZ" sz="3200" dirty="0" smtClean="0"/>
              <a:t>17m</a:t>
            </a:r>
            <a:endParaRPr lang="cs-CZ" sz="3200" b="1" dirty="0" smtClean="0"/>
          </a:p>
          <a:p>
            <a:r>
              <a:rPr lang="cs-CZ" sz="3200" b="1" dirty="0" smtClean="0"/>
              <a:t>Zastavěná plocha: </a:t>
            </a:r>
            <a:r>
              <a:rPr lang="cs-CZ" sz="3200" dirty="0" smtClean="0"/>
              <a:t>				306,94 m</a:t>
            </a:r>
            <a:r>
              <a:rPr lang="cs-CZ" sz="3200" baseline="30000" dirty="0" smtClean="0"/>
              <a:t>2</a:t>
            </a:r>
          </a:p>
          <a:p>
            <a:r>
              <a:rPr lang="cs-CZ" sz="3200" b="1" dirty="0" smtClean="0"/>
              <a:t>Obestavěný prostor:	 </a:t>
            </a:r>
            <a:r>
              <a:rPr lang="cs-CZ" sz="3200" dirty="0" smtClean="0"/>
              <a:t>			2791,03m</a:t>
            </a:r>
            <a:r>
              <a:rPr lang="cs-CZ" sz="3200" baseline="30000" dirty="0" smtClean="0"/>
              <a:t>3</a:t>
            </a:r>
          </a:p>
          <a:p>
            <a:r>
              <a:rPr lang="cs-CZ" sz="3200" b="1" dirty="0" smtClean="0"/>
              <a:t>Počet podlaží: </a:t>
            </a:r>
            <a:r>
              <a:rPr lang="cs-CZ" sz="3200" dirty="0" smtClean="0"/>
              <a:t>					4</a:t>
            </a:r>
          </a:p>
          <a:p>
            <a:r>
              <a:rPr lang="cs-CZ" sz="3200" b="1" dirty="0" smtClean="0"/>
              <a:t>Počet bytových jednotek: </a:t>
            </a:r>
            <a:r>
              <a:rPr lang="cs-CZ" sz="3200" dirty="0" smtClean="0"/>
              <a:t>		9</a:t>
            </a:r>
          </a:p>
          <a:p>
            <a:r>
              <a:rPr lang="cs-CZ" sz="3200" b="1" dirty="0" smtClean="0"/>
              <a:t>Předpokládaný počet uživatelů: </a:t>
            </a:r>
            <a:r>
              <a:rPr lang="cs-CZ" sz="3200" dirty="0" smtClean="0"/>
              <a:t>	20-25</a:t>
            </a:r>
          </a:p>
          <a:p>
            <a:r>
              <a:rPr lang="cs-CZ" sz="3200" b="1" dirty="0" smtClean="0"/>
              <a:t>Tvar střechy: </a:t>
            </a:r>
            <a:r>
              <a:rPr lang="cs-CZ" sz="3200" dirty="0" smtClean="0"/>
              <a:t>					valbová</a:t>
            </a:r>
          </a:p>
          <a:p>
            <a:r>
              <a:rPr lang="cs-CZ" sz="3200" b="1" dirty="0" smtClean="0"/>
              <a:t>Sklon střechy: </a:t>
            </a:r>
            <a:r>
              <a:rPr lang="cs-CZ" sz="3200" dirty="0" smtClean="0"/>
              <a:t>					25°</a:t>
            </a:r>
          </a:p>
          <a:p>
            <a:r>
              <a:rPr lang="cs-CZ" sz="3200" b="1" dirty="0" smtClean="0"/>
              <a:t>Výška hřebene od U.T.: </a:t>
            </a:r>
            <a:r>
              <a:rPr lang="cs-CZ" sz="3200" dirty="0" smtClean="0"/>
              <a:t>			13,49m</a:t>
            </a:r>
            <a:endParaRPr lang="cs-CZ" sz="3200" dirty="0"/>
          </a:p>
        </p:txBody>
      </p:sp>
      <p:sp>
        <p:nvSpPr>
          <p:cNvPr id="5" name="Obdélník 4"/>
          <p:cNvSpPr/>
          <p:nvPr/>
        </p:nvSpPr>
        <p:spPr>
          <a:xfrm>
            <a:off x="10515369" y="4605965"/>
            <a:ext cx="1521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183977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1597" y="65691"/>
            <a:ext cx="10515600" cy="1325563"/>
          </a:xfrm>
        </p:spPr>
        <p:txBody>
          <a:bodyPr>
            <a:normAutofit/>
          </a:bodyPr>
          <a:lstStyle/>
          <a:p>
            <a:r>
              <a:rPr lang="cs-CZ" sz="6000" dirty="0" smtClean="0"/>
              <a:t>Studie 1.PP a 1.NP:</a:t>
            </a:r>
            <a:endParaRPr lang="cs-CZ" sz="6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3266"/>
            <a:ext cx="12192000" cy="5015927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228" y="173867"/>
            <a:ext cx="1191672" cy="109537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0592822" y="6457890"/>
            <a:ext cx="1521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342004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719" y="0"/>
            <a:ext cx="10515600" cy="1069431"/>
          </a:xfrm>
        </p:spPr>
        <p:txBody>
          <a:bodyPr>
            <a:normAutofit/>
          </a:bodyPr>
          <a:lstStyle/>
          <a:p>
            <a:r>
              <a:rPr lang="cs-CZ" sz="6000" dirty="0"/>
              <a:t>Studie </a:t>
            </a:r>
            <a:r>
              <a:rPr lang="cs-CZ" sz="6000" dirty="0" smtClean="0"/>
              <a:t>2.NP a 3.NP:</a:t>
            </a:r>
            <a:endParaRPr lang="cs-CZ" sz="60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3" y="1243298"/>
            <a:ext cx="12179367" cy="5284859"/>
          </a:xfr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228" y="173867"/>
            <a:ext cx="1191672" cy="109537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0581228" y="6457890"/>
            <a:ext cx="1521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3051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413</Words>
  <Application>Microsoft Office PowerPoint</Application>
  <PresentationFormat>Širokoúhlá obrazovka</PresentationFormat>
  <Paragraphs>94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Motiv Office</vt:lpstr>
      <vt:lpstr>PROJEKT BYTOVÉHO DOMU KM BETA</vt:lpstr>
      <vt:lpstr>Obsah:</vt:lpstr>
      <vt:lpstr>Cíl práce:</vt:lpstr>
      <vt:lpstr>Výběr objektu:</vt:lpstr>
      <vt:lpstr>Umístění objektu:</vt:lpstr>
      <vt:lpstr>Umístění objektu:</vt:lpstr>
      <vt:lpstr>Základní údaje o stavbě:</vt:lpstr>
      <vt:lpstr>Studie 1.PP a 1.NP:</vt:lpstr>
      <vt:lpstr>Studie 2.NP a 3.NP:</vt:lpstr>
      <vt:lpstr>Vizualizace:</vt:lpstr>
      <vt:lpstr>Vizualizace:</vt:lpstr>
      <vt:lpstr>Použité prvky KM BETA:</vt:lpstr>
      <vt:lpstr>Shrnutí a závěr:</vt:lpstr>
      <vt:lpstr>Děkuji za pozornost</vt:lpstr>
      <vt:lpstr>Doplňující dotazy:</vt:lpstr>
      <vt:lpstr>1) Popište jak jsou řešeny detaily styku nadokenních překladů  a stropní konstrukce v blízkosti  vykonzolování balkónů? </vt:lpstr>
      <vt:lpstr>2) Jak je byste řešil detail styku přesahu střešní roviny  a obvodové stěny? </vt:lpstr>
      <vt:lpstr>3) Jaké jsou podklady pro projektovou dokumentaci pro stavební povolení?  </vt:lpstr>
      <vt:lpstr>4) Podle čeho se řeší doprava v klidu?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BYTOVÉHO DOMU KM BETA</dc:title>
  <dc:creator>Hví</dc:creator>
  <cp:lastModifiedBy>Hví</cp:lastModifiedBy>
  <cp:revision>43</cp:revision>
  <dcterms:created xsi:type="dcterms:W3CDTF">2016-05-23T15:43:19Z</dcterms:created>
  <dcterms:modified xsi:type="dcterms:W3CDTF">2016-06-08T10:30:54Z</dcterms:modified>
</cp:coreProperties>
</file>