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909E-22CC-44FD-82E1-F267A1D644A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B8E0B-0FBC-4A19-9F30-C4CCAE7BB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Bakalářská práce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>Sociální rozvoj zaměstnanců jako účinný nástroj personální strategie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820472" cy="2256656"/>
          </a:xfrm>
        </p:spPr>
        <p:txBody>
          <a:bodyPr>
            <a:normAutofit/>
          </a:bodyPr>
          <a:lstStyle/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Student: Jitka Brotánková 12178 </a:t>
            </a:r>
          </a:p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Radka Vaníčková, </a:t>
            </a: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Ph.D. </a:t>
            </a: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Oponent: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Milena Štanclová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 2016</a:t>
            </a: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Shrnutí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Nastavení pilotního programu sociálních benefitů pro oddělení Automatical Assembly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Větší motivace zaměstnanců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Vyšší pracovní výkony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Otázka vedoucí práce:</a:t>
            </a:r>
          </a:p>
          <a:p>
            <a:pPr lvl="1"/>
            <a:r>
              <a:rPr lang="cs-CZ" sz="3200" dirty="0" smtClean="0">
                <a:latin typeface="Arial" pitchFamily="34" charset="0"/>
                <a:cs typeface="Arial" pitchFamily="34" charset="0"/>
              </a:rPr>
              <a:t>Jaké jsou podle vašeho názoru rozdíly v možnosti sociálního rozvoje malých firem a velkých firem?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5085184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Otázky oponenta:</a:t>
            </a:r>
          </a:p>
          <a:p>
            <a:pPr lvl="1"/>
            <a:r>
              <a:rPr lang="cs-CZ" sz="3200" dirty="0" smtClean="0">
                <a:latin typeface="Arial" pitchFamily="34" charset="0"/>
                <a:cs typeface="Arial" pitchFamily="34" charset="0"/>
              </a:rPr>
              <a:t>Definujte možné příležitosti rozvoje zaměstnanců v oblasti sociální péče</a:t>
            </a:r>
          </a:p>
          <a:p>
            <a:pPr lvl="1"/>
            <a:r>
              <a:rPr lang="cs-CZ" sz="3200" dirty="0" smtClean="0">
                <a:latin typeface="Arial" pitchFamily="34" charset="0"/>
                <a:cs typeface="Arial" pitchFamily="34" charset="0"/>
              </a:rPr>
              <a:t>Jaký význam spočívá v oblasti poskytování sociálních benefitů pro zaměstnance cafeteria systém benefitů?</a:t>
            </a:r>
          </a:p>
          <a:p>
            <a:pPr lvl="1"/>
            <a:r>
              <a:rPr lang="cs-CZ" sz="3200" dirty="0" smtClean="0">
                <a:latin typeface="Arial" pitchFamily="34" charset="0"/>
                <a:cs typeface="Arial" pitchFamily="34" charset="0"/>
              </a:rPr>
              <a:t>Je ekonomicky přínosné a výhodné pro zaměstnavatele podporovat sociální rozvoj zaměstnanců?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5373216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cs-CZ" sz="65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65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6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5085184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420888"/>
            <a:ext cx="6400800" cy="374441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Aktuálnost problému</a:t>
            </a: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Blízkost tématu bakalářské práce    	s mojí dosavadní praxí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5013176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920880" cy="252028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Cílem bakalářské práce je sestavení návrhu účinné benefitní složky podpory sociálního rozvoje zaměstnanců ve vybrané společnosti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5013176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Společnost XY, s.</a:t>
            </a:r>
            <a:r>
              <a:rPr lang="cs-CZ" dirty="0" err="1" smtClean="0"/>
              <a:t>r.o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Nadnárodní společnost</a:t>
            </a:r>
          </a:p>
          <a:p>
            <a:r>
              <a:rPr lang="cs-CZ" dirty="0" smtClean="0"/>
              <a:t>Založeno 1918, Ósaka, Japonsko</a:t>
            </a:r>
          </a:p>
          <a:p>
            <a:r>
              <a:rPr lang="cs-CZ" dirty="0" smtClean="0"/>
              <a:t>Více než 250 000 zaměstnanců</a:t>
            </a:r>
          </a:p>
          <a:p>
            <a:r>
              <a:rPr lang="cs-CZ" dirty="0" smtClean="0"/>
              <a:t>4 pobočky v ČR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6400800" cy="40100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Je vhodnější, aby sociální benefity určoval zaměstnavatel, nebo je snazší aby si zaměstnanci volili zaměstnanecké výhody dle osobních potřeb, zájmů a přání? 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6328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 případě, že budou mít zaměstnanci možnost volby sociálních benefitů, jakým způsobem vlastně přiřazovat body za vykonanou práci? </a:t>
            </a:r>
          </a:p>
          <a:p>
            <a:pPr>
              <a:buFont typeface="Arial" pitchFamily="34" charset="0"/>
              <a:buChar char="•"/>
            </a:pPr>
            <a:endParaRPr lang="cs-CZ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Má úroveň dosaženého vzdělání významnější vliv na volbu sociálních benefitů? </a:t>
            </a:r>
          </a:p>
          <a:p>
            <a:pPr>
              <a:buFont typeface="Arial" pitchFamily="34" charset="0"/>
              <a:buChar char="•"/>
            </a:pPr>
            <a:endParaRPr lang="cs-CZ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Je pro zaměstnavatele přechod na cafeteria systém správnou volbou? </a:t>
            </a:r>
            <a:endParaRPr lang="cs-CZ" sz="3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085184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88832" cy="175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Dotazníkové šetření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Dotazník na sociální síti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Dotazník ve společnosti XY, s.r.o.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556792"/>
            <a:ext cx="775084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Sestavení hodnotícího dotazníku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Zjištění ideálního způsobu čerpání  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  sociálních benefitů očima zaměstnanců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Nastavení nového benefitního programu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  ve zkušební verzi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157192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Přínos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Změna benefitního systému na oddělení Automatical Assembly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Očekávané zvýšení produktivity 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Spolupodílení se zaměstnanců na výši odměn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Možnost volby sociálních benefitů</a:t>
            </a:r>
          </a:p>
          <a:p>
            <a:endParaRPr lang="cs-CZ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085184"/>
            <a:ext cx="1367804" cy="136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288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  Bakalářská práce   Sociální rozvoj zaměstnanců jako účinný nástroj personální strategie    </vt:lpstr>
      <vt:lpstr>Motivace a důvody k řešení problému</vt:lpstr>
      <vt:lpstr>Cíl práce</vt:lpstr>
      <vt:lpstr>Společnost XY, s.r.o</vt:lpstr>
      <vt:lpstr>Výzkumné otázky</vt:lpstr>
      <vt:lpstr>Snímek 6</vt:lpstr>
      <vt:lpstr>Použité metody</vt:lpstr>
      <vt:lpstr>Dosažené výsledky</vt:lpstr>
      <vt:lpstr>Přínos práce</vt:lpstr>
      <vt:lpstr>Shrnutí</vt:lpstr>
      <vt:lpstr>Doplňující otázky</vt:lpstr>
      <vt:lpstr>Doplňující otázky</vt:lpstr>
      <vt:lpstr>Snímek 13</vt:lpstr>
    </vt:vector>
  </TitlesOfParts>
  <Company>---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   Sociální rozvoj zaměstnanců jako účinný nástroj personální strategie</dc:title>
  <dc:creator>Jitka</dc:creator>
  <cp:lastModifiedBy>Pepik</cp:lastModifiedBy>
  <cp:revision>16</cp:revision>
  <dcterms:created xsi:type="dcterms:W3CDTF">2016-06-06T21:14:31Z</dcterms:created>
  <dcterms:modified xsi:type="dcterms:W3CDTF">2016-06-08T20:12:43Z</dcterms:modified>
</cp:coreProperties>
</file>