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5623BB-87B1-490D-83D7-38152CFEA993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8957FC-1E22-46DD-A238-38EA87573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2E7F-BA7F-4C79-969A-E68FF003E173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D096-2328-450B-8AC3-428EE7E66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908F-6A47-4222-9153-5A6E5E5A4B50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E0D6-2078-42FA-B94E-160620591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F3F8-634B-4C04-9FCE-F3339469DD30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458C-EEEF-4950-B3DD-2A6DF5DE3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CFDD98-091A-4FF4-A070-D74C964BCB79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2F3F9-26A7-4A67-86A4-861CD35ACE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4212-CEEF-489C-BF69-B282FDD707AA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2BAF-1088-4B8F-8059-1654E52068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12F7E-3429-40F3-8053-4CCEE012FAE9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83F36-1E43-4342-B4B2-52A7ADFA72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7283-FC9F-423C-86C3-C40181C8A36C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8E2C-A9AF-456B-8B9F-7932BE022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58B3D7-CBBF-4762-8AF7-09BEC6510DDD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49CE3-D6D1-4B93-8ABA-EFD947A832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7ECAD-5D9D-47DC-85F8-CFDE6AB311AC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D3A3D-6998-4D2E-A0F4-D23FC79C0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20A03-B9CC-447C-A70A-94DEC86C85E0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D3A3D-6870-4849-8EDA-A13714BBC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32CECB-0D4F-4E0D-9E20-928863F71570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37FDBE-60E3-4130-82AE-BA0174934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3" r:id="rId2"/>
    <p:sldLayoutId id="2147483749" r:id="rId3"/>
    <p:sldLayoutId id="2147483744" r:id="rId4"/>
    <p:sldLayoutId id="2147483750" r:id="rId5"/>
    <p:sldLayoutId id="2147483745" r:id="rId6"/>
    <p:sldLayoutId id="2147483751" r:id="rId7"/>
    <p:sldLayoutId id="2147483752" r:id="rId8"/>
    <p:sldLayoutId id="2147483753" r:id="rId9"/>
    <p:sldLayoutId id="2147483746" r:id="rId10"/>
    <p:sldLayoutId id="2147483747" r:id="rId11"/>
  </p:sldLayoutIdLst>
  <p:transition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2988" y="908050"/>
            <a:ext cx="8101012" cy="13287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Projekt moderního rodinného domu za použití prvků </a:t>
            </a:r>
            <a:b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KM BETA</a:t>
            </a: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68538" y="2781300"/>
            <a:ext cx="5327650" cy="935038"/>
          </a:xfrm>
        </p:spPr>
        <p:txBody>
          <a:bodyPr/>
          <a:lstStyle/>
          <a:p>
            <a:pPr marL="26988" algn="ctr" eaLnBrk="1" hangingPunct="1"/>
            <a:r>
              <a:rPr lang="cs-CZ" sz="2000" smtClean="0">
                <a:solidFill>
                  <a:srgbClr val="320E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Vysoká škola technická a ekonomická v Českých Budějovicích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411413" y="3789363"/>
            <a:ext cx="5329237" cy="935037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cs-CZ" sz="2000" dirty="0">
                <a:solidFill>
                  <a:schemeClr val="tx2">
                    <a:shade val="30000"/>
                    <a:satMod val="1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Ústav technicko-technologický</a:t>
            </a:r>
          </a:p>
        </p:txBody>
      </p:sp>
      <p:sp>
        <p:nvSpPr>
          <p:cNvPr id="8197" name="Podnadpis 2"/>
          <p:cNvSpPr txBox="1">
            <a:spLocks/>
          </p:cNvSpPr>
          <p:nvPr/>
        </p:nvSpPr>
        <p:spPr bwMode="auto">
          <a:xfrm>
            <a:off x="1331913" y="4652963"/>
            <a:ext cx="7343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sz="2000">
                <a:solidFill>
                  <a:srgbClr val="320E04"/>
                </a:solidFill>
                <a:latin typeface="Verdana" pitchFamily="34" charset="0"/>
              </a:rPr>
              <a:t>Autor bakalářské práce: Michal Boháč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sz="2000">
                <a:solidFill>
                  <a:srgbClr val="320E04"/>
                </a:solidFill>
                <a:latin typeface="Verdana" pitchFamily="34" charset="0"/>
              </a:rPr>
              <a:t>Vedoucí bakalářské práce:  Ing. Blanka Pelánková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sz="2000">
                <a:solidFill>
                  <a:srgbClr val="320E04"/>
                </a:solidFill>
                <a:latin typeface="Verdana" pitchFamily="34" charset="0"/>
              </a:rPr>
              <a:t>Oponent bakalářské práce: Ing. Milena Štanclová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sz="2000">
                <a:solidFill>
                  <a:srgbClr val="320E04"/>
                </a:solidFill>
                <a:latin typeface="Verdana" pitchFamily="34" charset="0"/>
              </a:rPr>
              <a:t>České Budějovice, červen 2016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Dispozice 2.NP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1" name="Picture 2" descr="2 NP stu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7493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Architektonický vzhled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5" name="Picture 2" descr="Vizualizac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7848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zualizac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49275"/>
            <a:ext cx="7813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Konstrukční systém KM BETA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Cihelný systém Profiblok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Obvodové zdivo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Vnitřní nenosné zdivo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Stropní konstrukce KMB MIAKO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Ostatní materiály KM BETA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Tepelné izolace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Zateplení systémem Isover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Vnější zateplovací systém – Isover TWINNER 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Izolace základů – Isover EPS Perimetr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Podlahová izolace – Isover EPS Grey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Střešní izolace – Isover UNIROL PROFI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Výplně stavebních otvorů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Okna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OKNOTHERM VEKA Softline 82 Plus</a:t>
            </a:r>
          </a:p>
          <a:p>
            <a:pPr lvl="1"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Střešní okna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VELUX GGU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Celkové dosažené výsledky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Ucelený komplexní konstrukční systém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Využitelnost projektu pro praxi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Zajímavý architektonický vzhled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Závěr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Moderní a funkční rodinný dům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Dobré dispoziční řešení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Nízká spotřeba energií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 práce splněn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vedoucí BP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Navrhněte variantu jiného obkladu venkovní fasády.</a:t>
            </a: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budou založeny dřevěné sloupy, které vynášejí pozednici na jižní straně objektu?</a:t>
            </a:r>
          </a:p>
          <a:p>
            <a:pPr eaLnBrk="1" hangingPunct="1"/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Odpovědi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na 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Kamenný obklad</a:t>
            </a: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Cembonitové desky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6628" name="Zástupný symbol pro obsah 8" descr="kamenný obkl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276475"/>
            <a:ext cx="3305175" cy="2736850"/>
          </a:xfrm>
        </p:spPr>
      </p:pic>
      <p:sp>
        <p:nvSpPr>
          <p:cNvPr id="26629" name="Zástupný symbol pro obsah 2"/>
          <p:cNvSpPr txBox="1">
            <a:spLocks/>
          </p:cNvSpPr>
          <p:nvPr/>
        </p:nvSpPr>
        <p:spPr bwMode="auto">
          <a:xfrm>
            <a:off x="5219700" y="1484313"/>
            <a:ext cx="3657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cs-CZ" sz="2000">
                <a:latin typeface="Verdana" pitchFamily="34" charset="0"/>
              </a:rPr>
              <a:t>Zemní základové vruty</a:t>
            </a:r>
          </a:p>
        </p:txBody>
      </p:sp>
      <p:pic>
        <p:nvPicPr>
          <p:cNvPr id="26630" name="Obrázek 5" descr="zemní základové vru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76475"/>
            <a:ext cx="34559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921625" cy="1296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Obsah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692275" y="1989138"/>
            <a:ext cx="7200900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Zdůvodnění zvoleného tématu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Teoreticko-metodologická část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Použité metody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Aplikační část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Přínos práce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Závěr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otázka vedoucího práce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50" y="2636838"/>
            <a:ext cx="6553200" cy="1512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Zdůvodnění zvoleného tématu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Snižování nákladů na provoz domu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Vytvoření vlastního pohledu na moderní nízkoenergetický dům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Komplexní konstrukční systém KM BETA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200900" cy="1296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architektonické studie moderního a funkčního rodinného domu včetně detailního rozkreslení zadaných částí za použití stavebních materiálů KM BETA. Návrh skladeb jednotlivých konstrukcí a jejich tepelně technické posouzení.</a:t>
            </a:r>
          </a:p>
          <a:p>
            <a:pPr eaLnBrk="1" hangingPunct="1"/>
            <a:endParaRPr lang="cs-CZ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Teoreticko-metodologická část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Stavební parcela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Architektonický vzhled objektu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Konstrukční řešení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Tepelné izolace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Výplně otvorů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Použité metody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Pozorování a sběr dat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Metoda projekce</a:t>
            </a:r>
          </a:p>
          <a:p>
            <a:pPr lvl="1"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Vyhláška č. 499/2006 Sb. – zpracování projektové dokumentace ke stavebnímu povolení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2969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Aplikační část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971550" y="1989138"/>
            <a:ext cx="7921625" cy="4656137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Vypracování projektové dokumentace nízkoenergetického rodinného domu</a:t>
            </a:r>
          </a:p>
          <a:p>
            <a:pPr eaLnBrk="1" hangingPunct="1"/>
            <a:r>
              <a:rPr lang="cs-CZ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Byly využity informace z teoreticko-metodologické části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Stavební parcela 633/6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3" name="Obrázek 2" descr="parcela do prezent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7950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Dispozice 1.NP</a:t>
            </a:r>
            <a:endParaRPr lang="cs-CZ" sz="4000" dirty="0">
              <a:solidFill>
                <a:schemeClr val="tx2">
                  <a:satMod val="13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7" name="Picture 2" descr="1NP stu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844675"/>
            <a:ext cx="78247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239</TotalTime>
  <Words>301</Words>
  <Application>Microsoft Office PowerPoint</Application>
  <PresentationFormat>Předvádění na obrazovce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Gill Sans MT</vt:lpstr>
      <vt:lpstr>Wingdings 2</vt:lpstr>
      <vt:lpstr>Verdana</vt:lpstr>
      <vt:lpstr>Calibri</vt:lpstr>
      <vt:lpstr>Slunovrat</vt:lpstr>
      <vt:lpstr>Projekt moderního rodinného domu za použití prvků  KM BETA</vt:lpstr>
      <vt:lpstr>Obsah</vt:lpstr>
      <vt:lpstr>Zdůvodnění zvoleného tématu</vt:lpstr>
      <vt:lpstr>Cíl práce</vt:lpstr>
      <vt:lpstr>Teoreticko-metodologická část</vt:lpstr>
      <vt:lpstr>Použité metody</vt:lpstr>
      <vt:lpstr>Aplikační část</vt:lpstr>
      <vt:lpstr>Stavební parcela 633/6</vt:lpstr>
      <vt:lpstr>Dispozice 1.NP</vt:lpstr>
      <vt:lpstr>Dispozice 2.NP</vt:lpstr>
      <vt:lpstr>Architektonický vzhled</vt:lpstr>
      <vt:lpstr>Snímek 12</vt:lpstr>
      <vt:lpstr>Konstrukční systém KM BETA</vt:lpstr>
      <vt:lpstr>Tepelné izolace</vt:lpstr>
      <vt:lpstr>Výplně stavebních otvorů</vt:lpstr>
      <vt:lpstr>Celkové dosažené výsledky</vt:lpstr>
      <vt:lpstr>Závěr</vt:lpstr>
      <vt:lpstr>Doplňující otázky vedoucí BP</vt:lpstr>
      <vt:lpstr>Odpovědi na otázky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Michal</cp:lastModifiedBy>
  <cp:revision>29</cp:revision>
  <dcterms:created xsi:type="dcterms:W3CDTF">2016-06-07T15:19:21Z</dcterms:created>
  <dcterms:modified xsi:type="dcterms:W3CDTF">2016-06-08T16:38:48Z</dcterms:modified>
</cp:coreProperties>
</file>