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1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48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1941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692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856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645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718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18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96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38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36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42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43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96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13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75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1E427-92F4-456D-9C77-55AD420843DE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7A84E2-18F9-4865-89BE-786632F6B0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98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4B6EA-3461-F285-55A4-B4947A1C2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61628"/>
            <a:ext cx="7766936" cy="2002196"/>
          </a:xfrm>
        </p:spPr>
        <p:txBody>
          <a:bodyPr>
            <a:normAutofit/>
          </a:bodyPr>
          <a:lstStyle/>
          <a:p>
            <a:pPr algn="l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Konstrukční návrh jednostupňové převodovky s čelním ozubením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5A1436-66D1-91AE-89B0-1C418FD67F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Tomáš Skalický </a:t>
            </a:r>
          </a:p>
          <a:p>
            <a:pPr algn="l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Ing. Martin Podařil, PhD., Ph.D.</a:t>
            </a:r>
          </a:p>
          <a:p>
            <a:pPr algn="l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 doc. Ing. Petr Lichý, Ph.D.</a:t>
            </a:r>
          </a:p>
        </p:txBody>
      </p:sp>
    </p:spTree>
    <p:extLst>
      <p:ext uri="{BB962C8B-B14F-4D97-AF65-F5344CB8AC3E}">
        <p14:creationId xmlns:p14="http://schemas.microsoft.com/office/powerpoint/2010/main" val="100885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E7CB3-0294-E3DA-CB15-1A15AB02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1F0098-030B-56CF-239C-BE15EE833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Rozšíření znalostí v oblasti konstruování.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Porozumění problematiky převodových zařízení.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práce je návrh jednostupňové převodovky s čelním ozubením k vybrané pohonné jednotce, vše za podpory programu AUTODESK Inventor. Nedílnou součástí práce je výpočet jednotlivých části převodovky v souladu s patřičnou normou a kompletní výkresovou dokumentací.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57CF87B-9132-9869-3412-3B57E66CA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448" y="3431406"/>
            <a:ext cx="2371550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3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3C83B-EBCD-C2BB-414D-37C83990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1FB443-17DA-2DAA-9F66-46B35D385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68811"/>
          </a:xfrm>
        </p:spPr>
        <p:txBody>
          <a:bodyPr>
            <a:normAutofit fontScale="55000" lnSpcReduction="20000"/>
          </a:bodyPr>
          <a:lstStyle/>
          <a:p>
            <a:r>
              <a:rPr lang="cs-CZ" sz="4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Teoreticko-metodologická část</a:t>
            </a:r>
          </a:p>
          <a:p>
            <a:pPr marL="0" indent="0">
              <a:buNone/>
            </a:pPr>
            <a:r>
              <a:rPr lang="cs-CZ" sz="33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Literární rešerše.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Práce s daty.</a:t>
            </a:r>
          </a:p>
          <a:p>
            <a:endParaRPr lang="cs-CZ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4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Aplikační část</a:t>
            </a:r>
          </a:p>
          <a:p>
            <a:pPr marL="0" indent="0">
              <a:buNone/>
            </a:pPr>
            <a:r>
              <a:rPr lang="cs-CZ" sz="33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Sběr dat.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Zpracování dat.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Samotný návrh.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3960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53" name="Zástupný obsah 52" descr="Obsah obrázku obloha, venku, světlo&#10;&#10;Popis byl vytvořen automaticky">
            <a:extLst>
              <a:ext uri="{FF2B5EF4-FFF2-40B4-BE49-F238E27FC236}">
                <a16:creationId xmlns:a16="http://schemas.microsoft.com/office/drawing/2014/main" id="{BB18A9B4-3338-8F6F-1EAE-4D7AE170651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77" r="20521" b="1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6EE57BE-653A-5E12-A096-260695523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4178131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Dosažené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B3189-5C2C-5D32-B098-D095A428B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3851122" cy="3880773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 výpočtu ozubení.</a:t>
            </a:r>
          </a:p>
          <a:p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jednostupňové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převodovky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Kompletní výkresová dokumentace.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6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8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80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82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84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86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11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41DF0-73C9-68E8-9D8A-2612E31A9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B7930-8A05-999C-29F9-989AF2601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Detailní porozumění návrhu jednostupňové převodovky.</a:t>
            </a: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Postupu výpočtů potřebných pro návrh ozubení.</a:t>
            </a: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využití návrhu pro praxi.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1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FFEB8-7398-6333-366F-339A0ACA2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Odpovědi na 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2EE1C3-8968-48D0-7FE7-6E968DCCC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18226" cy="3880773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možno pro výrobu ozubených kol použít i bronzy? Co by bylo jejich předností?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Ano (Šnekové převody, Automobilový a letecký </a:t>
            </a:r>
            <a:r>
              <a:rPr lang="cs-CZ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průmysl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-Přednosti (Korozivzdornost, Tlumení vibrací, Třecí vlastnosti a dlouhá životnost).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to samomazná schopnost ložiska?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Schopnost přenášet mikroskopická množství maziva na protilehlý povrch.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M</a:t>
            </a:r>
            <a:r>
              <a:rPr lang="cs-CZ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azivo je impregnované uvnitř kluzné vrstvy ložiska.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K</a:t>
            </a:r>
            <a:r>
              <a:rPr lang="cs-CZ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apalné (olej) nebo pevné (grafit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41510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EA2EE-F338-CD57-B24E-571F0C22A5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731520"/>
            <a:ext cx="7766936" cy="3319316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C9B1F1-B0DC-B5F6-C0B4-536EEE3A2C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Skalický Tomáš</a:t>
            </a:r>
          </a:p>
        </p:txBody>
      </p:sp>
    </p:spTree>
    <p:extLst>
      <p:ext uri="{BB962C8B-B14F-4D97-AF65-F5344CB8AC3E}">
        <p14:creationId xmlns:p14="http://schemas.microsoft.com/office/powerpoint/2010/main" val="299048341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260</Words>
  <Application>Microsoft Office PowerPoint</Application>
  <PresentationFormat>Širokoúhlá obrazovka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Konstrukční návrh jednostupňové převodovky s čelním ozubením</vt:lpstr>
      <vt:lpstr>Motivace a důvody k řešení daného problému</vt:lpstr>
      <vt:lpstr>Použité metody</vt:lpstr>
      <vt:lpstr>Dosažené výsledky</vt:lpstr>
      <vt:lpstr>Přínos práce</vt:lpstr>
      <vt:lpstr>Odpovědi na 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Tomáš Skalický</dc:creator>
  <cp:lastModifiedBy>Tomáš Skalický</cp:lastModifiedBy>
  <cp:revision>5</cp:revision>
  <dcterms:created xsi:type="dcterms:W3CDTF">2025-02-06T15:43:35Z</dcterms:created>
  <dcterms:modified xsi:type="dcterms:W3CDTF">2025-02-06T18:20:58Z</dcterms:modified>
</cp:coreProperties>
</file>