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3" r:id="rId6"/>
    <p:sldId id="262" r:id="rId7"/>
    <p:sldId id="264" r:id="rId8"/>
    <p:sldId id="265" r:id="rId9"/>
    <p:sldId id="266" r:id="rId10"/>
    <p:sldId id="267" r:id="rId11"/>
    <p:sldId id="261" r:id="rId12"/>
    <p:sldId id="268" r:id="rId13"/>
  </p:sldIdLst>
  <p:sldSz cx="12192000" cy="6858000"/>
  <p:notesSz cx="6858000" cy="9144000"/>
  <p:defaultTextStyle>
    <a:defPPr rtl="0">
      <a:defRPr lang="en-gb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2" autoAdjust="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8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1708F-25B0-43DF-8C1E-67CB493FA9F1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EC5BB5B-7B5D-41EF-A6A9-FF1B20DC04E1}">
      <dgm:prSet/>
      <dgm:spPr/>
      <dgm:t>
        <a:bodyPr/>
        <a:lstStyle/>
        <a:p>
          <a:r>
            <a:rPr lang="cs-CZ"/>
            <a:t>Architektura, pozemní stavby a projektový management staveb</a:t>
          </a:r>
          <a:endParaRPr lang="en-US"/>
        </a:p>
      </dgm:t>
    </dgm:pt>
    <dgm:pt modelId="{7B82083D-2203-45BF-A4E6-0996C221C5E2}" type="parTrans" cxnId="{D24D7D02-8FBC-41CC-878D-D7F2AAF602EB}">
      <dgm:prSet/>
      <dgm:spPr/>
      <dgm:t>
        <a:bodyPr/>
        <a:lstStyle/>
        <a:p>
          <a:endParaRPr lang="en-US"/>
        </a:p>
      </dgm:t>
    </dgm:pt>
    <dgm:pt modelId="{7584E5AB-B364-4817-8A26-59CE595CBFFA}" type="sibTrans" cxnId="{D24D7D02-8FBC-41CC-878D-D7F2AAF602EB}">
      <dgm:prSet/>
      <dgm:spPr/>
      <dgm:t>
        <a:bodyPr/>
        <a:lstStyle/>
        <a:p>
          <a:endParaRPr lang="en-US"/>
        </a:p>
      </dgm:t>
    </dgm:pt>
    <dgm:pt modelId="{FCFD4710-BB10-4CB9-8CEF-67B74F3C06F7}">
      <dgm:prSet/>
      <dgm:spPr/>
      <dgm:t>
        <a:bodyPr/>
        <a:lstStyle/>
        <a:p>
          <a:r>
            <a:rPr lang="cs-CZ"/>
            <a:t>Doprava a dopravní stavby</a:t>
          </a:r>
          <a:endParaRPr lang="en-US"/>
        </a:p>
      </dgm:t>
    </dgm:pt>
    <dgm:pt modelId="{E6D0A9B4-4B4D-48C8-8937-CC1BE4F40467}" type="parTrans" cxnId="{FC1C1801-F7A5-44D1-BF52-892210E7A079}">
      <dgm:prSet/>
      <dgm:spPr/>
      <dgm:t>
        <a:bodyPr/>
        <a:lstStyle/>
        <a:p>
          <a:endParaRPr lang="en-US"/>
        </a:p>
      </dgm:t>
    </dgm:pt>
    <dgm:pt modelId="{A43670D5-23E5-4B5D-9A1C-3CF2D32BF087}" type="sibTrans" cxnId="{FC1C1801-F7A5-44D1-BF52-892210E7A079}">
      <dgm:prSet/>
      <dgm:spPr/>
      <dgm:t>
        <a:bodyPr/>
        <a:lstStyle/>
        <a:p>
          <a:endParaRPr lang="en-US"/>
        </a:p>
      </dgm:t>
    </dgm:pt>
    <dgm:pt modelId="{F728840D-BC50-435E-A8E2-880726EA94F5}">
      <dgm:prSet/>
      <dgm:spPr/>
      <dgm:t>
        <a:bodyPr/>
        <a:lstStyle/>
        <a:p>
          <a:r>
            <a:rPr lang="cs-CZ"/>
            <a:t>Automatizace a výroba</a:t>
          </a:r>
          <a:endParaRPr lang="en-US"/>
        </a:p>
      </dgm:t>
    </dgm:pt>
    <dgm:pt modelId="{61C5F84B-0CCD-41F8-ADA4-00F03898EB9A}" type="parTrans" cxnId="{378E11A2-1793-4297-A77B-231F7ECFCBE8}">
      <dgm:prSet/>
      <dgm:spPr/>
      <dgm:t>
        <a:bodyPr/>
        <a:lstStyle/>
        <a:p>
          <a:endParaRPr lang="en-US"/>
        </a:p>
      </dgm:t>
    </dgm:pt>
    <dgm:pt modelId="{4BB61E65-26D8-4305-9546-5DB718AB541D}" type="sibTrans" cxnId="{378E11A2-1793-4297-A77B-231F7ECFCBE8}">
      <dgm:prSet/>
      <dgm:spPr/>
      <dgm:t>
        <a:bodyPr/>
        <a:lstStyle/>
        <a:p>
          <a:endParaRPr lang="en-US"/>
        </a:p>
      </dgm:t>
    </dgm:pt>
    <dgm:pt modelId="{3FD7F1F2-4B3D-459E-90E6-D1FEB16AAD81}">
      <dgm:prSet/>
      <dgm:spPr/>
      <dgm:t>
        <a:bodyPr/>
        <a:lstStyle/>
        <a:p>
          <a:r>
            <a:rPr lang="cs-CZ"/>
            <a:t>Energetika </a:t>
          </a:r>
          <a:endParaRPr lang="en-US"/>
        </a:p>
      </dgm:t>
    </dgm:pt>
    <dgm:pt modelId="{DA7DEFC8-A277-48E2-B31D-2F7297781985}" type="parTrans" cxnId="{948ECA1B-749D-4610-B1DC-8B7457E47680}">
      <dgm:prSet/>
      <dgm:spPr/>
      <dgm:t>
        <a:bodyPr/>
        <a:lstStyle/>
        <a:p>
          <a:endParaRPr lang="en-US"/>
        </a:p>
      </dgm:t>
    </dgm:pt>
    <dgm:pt modelId="{BA92331C-DA3F-4AD6-A4C0-C9A470EC3843}" type="sibTrans" cxnId="{948ECA1B-749D-4610-B1DC-8B7457E47680}">
      <dgm:prSet/>
      <dgm:spPr/>
      <dgm:t>
        <a:bodyPr/>
        <a:lstStyle/>
        <a:p>
          <a:endParaRPr lang="en-US"/>
        </a:p>
      </dgm:t>
    </dgm:pt>
    <dgm:pt modelId="{A070E390-84CC-48F6-BF76-5A125484A618}">
      <dgm:prSet/>
      <dgm:spPr/>
      <dgm:t>
        <a:bodyPr/>
        <a:lstStyle/>
        <a:p>
          <a:r>
            <a:rPr lang="cs-CZ"/>
            <a:t>Zpracovatelský průmysl </a:t>
          </a:r>
          <a:endParaRPr lang="en-US"/>
        </a:p>
      </dgm:t>
    </dgm:pt>
    <dgm:pt modelId="{A00158FB-8DE8-4578-BE11-3824A985BB00}" type="parTrans" cxnId="{B2175452-5A00-4A0C-96F9-92DF6BD3513C}">
      <dgm:prSet/>
      <dgm:spPr/>
      <dgm:t>
        <a:bodyPr/>
        <a:lstStyle/>
        <a:p>
          <a:endParaRPr lang="en-US"/>
        </a:p>
      </dgm:t>
    </dgm:pt>
    <dgm:pt modelId="{3410F28F-0598-4C70-A23A-CCC8D02311DE}" type="sibTrans" cxnId="{B2175452-5A00-4A0C-96F9-92DF6BD3513C}">
      <dgm:prSet/>
      <dgm:spPr/>
      <dgm:t>
        <a:bodyPr/>
        <a:lstStyle/>
        <a:p>
          <a:endParaRPr lang="en-US"/>
        </a:p>
      </dgm:t>
    </dgm:pt>
    <dgm:pt modelId="{0E686E75-3452-4369-8F2A-34A8D8765D75}">
      <dgm:prSet/>
      <dgm:spPr/>
      <dgm:t>
        <a:bodyPr/>
        <a:lstStyle/>
        <a:p>
          <a:r>
            <a:rPr lang="cs-CZ"/>
            <a:t>Životní prostředí a udržitelnost </a:t>
          </a:r>
          <a:endParaRPr lang="en-US"/>
        </a:p>
      </dgm:t>
    </dgm:pt>
    <dgm:pt modelId="{38814BEC-72AC-479A-88C9-607531271A05}" type="parTrans" cxnId="{2BC3E3A6-1CCF-4D22-B2BF-79539B38935B}">
      <dgm:prSet/>
      <dgm:spPr/>
      <dgm:t>
        <a:bodyPr/>
        <a:lstStyle/>
        <a:p>
          <a:endParaRPr lang="en-US"/>
        </a:p>
      </dgm:t>
    </dgm:pt>
    <dgm:pt modelId="{B568C7D0-8D3F-4CAD-9377-F1F9C423E6AF}" type="sibTrans" cxnId="{2BC3E3A6-1CCF-4D22-B2BF-79539B38935B}">
      <dgm:prSet/>
      <dgm:spPr/>
      <dgm:t>
        <a:bodyPr/>
        <a:lstStyle/>
        <a:p>
          <a:endParaRPr lang="en-US"/>
        </a:p>
      </dgm:t>
    </dgm:pt>
    <dgm:pt modelId="{5DC1846F-F946-4778-AED3-365305F6F387}" type="pres">
      <dgm:prSet presAssocID="{B651708F-25B0-43DF-8C1E-67CB493FA9F1}" presName="cycle" presStyleCnt="0">
        <dgm:presLayoutVars>
          <dgm:dir/>
          <dgm:resizeHandles val="exact"/>
        </dgm:presLayoutVars>
      </dgm:prSet>
      <dgm:spPr/>
    </dgm:pt>
    <dgm:pt modelId="{EC19531F-EAA8-4400-B31E-D53EDD40251E}" type="pres">
      <dgm:prSet presAssocID="{2EC5BB5B-7B5D-41EF-A6A9-FF1B20DC04E1}" presName="dummy" presStyleCnt="0"/>
      <dgm:spPr/>
    </dgm:pt>
    <dgm:pt modelId="{516DC5D1-2F24-4C77-98F1-DBF92E7DF7FC}" type="pres">
      <dgm:prSet presAssocID="{2EC5BB5B-7B5D-41EF-A6A9-FF1B20DC04E1}" presName="node" presStyleLbl="revTx" presStyleIdx="0" presStyleCnt="6">
        <dgm:presLayoutVars>
          <dgm:bulletEnabled val="1"/>
        </dgm:presLayoutVars>
      </dgm:prSet>
      <dgm:spPr/>
    </dgm:pt>
    <dgm:pt modelId="{C8C35A3D-2581-4B06-B2F5-DA9BAD533D77}" type="pres">
      <dgm:prSet presAssocID="{7584E5AB-B364-4817-8A26-59CE595CBFFA}" presName="sibTrans" presStyleLbl="node1" presStyleIdx="0" presStyleCnt="6"/>
      <dgm:spPr/>
    </dgm:pt>
    <dgm:pt modelId="{738C8786-BDAB-4C6C-B137-4697E8D322B1}" type="pres">
      <dgm:prSet presAssocID="{FCFD4710-BB10-4CB9-8CEF-67B74F3C06F7}" presName="dummy" presStyleCnt="0"/>
      <dgm:spPr/>
    </dgm:pt>
    <dgm:pt modelId="{9DBB7975-457D-47AE-A6D8-B5D791A18F08}" type="pres">
      <dgm:prSet presAssocID="{FCFD4710-BB10-4CB9-8CEF-67B74F3C06F7}" presName="node" presStyleLbl="revTx" presStyleIdx="1" presStyleCnt="6">
        <dgm:presLayoutVars>
          <dgm:bulletEnabled val="1"/>
        </dgm:presLayoutVars>
      </dgm:prSet>
      <dgm:spPr/>
    </dgm:pt>
    <dgm:pt modelId="{BE10E7C1-1816-4B07-8F29-D6016E5780C3}" type="pres">
      <dgm:prSet presAssocID="{A43670D5-23E5-4B5D-9A1C-3CF2D32BF087}" presName="sibTrans" presStyleLbl="node1" presStyleIdx="1" presStyleCnt="6"/>
      <dgm:spPr/>
    </dgm:pt>
    <dgm:pt modelId="{ED3A6764-7337-4A13-A6D3-3712C8FA4D91}" type="pres">
      <dgm:prSet presAssocID="{F728840D-BC50-435E-A8E2-880726EA94F5}" presName="dummy" presStyleCnt="0"/>
      <dgm:spPr/>
    </dgm:pt>
    <dgm:pt modelId="{94BE21BE-4FE6-47E2-936D-FC704A05D48D}" type="pres">
      <dgm:prSet presAssocID="{F728840D-BC50-435E-A8E2-880726EA94F5}" presName="node" presStyleLbl="revTx" presStyleIdx="2" presStyleCnt="6">
        <dgm:presLayoutVars>
          <dgm:bulletEnabled val="1"/>
        </dgm:presLayoutVars>
      </dgm:prSet>
      <dgm:spPr/>
    </dgm:pt>
    <dgm:pt modelId="{C866D325-5F5E-4B05-8EE6-CA678D5F8EE8}" type="pres">
      <dgm:prSet presAssocID="{4BB61E65-26D8-4305-9546-5DB718AB541D}" presName="sibTrans" presStyleLbl="node1" presStyleIdx="2" presStyleCnt="6"/>
      <dgm:spPr/>
    </dgm:pt>
    <dgm:pt modelId="{936FFAB7-048A-4B3E-93EE-9B9DD313BF6D}" type="pres">
      <dgm:prSet presAssocID="{3FD7F1F2-4B3D-459E-90E6-D1FEB16AAD81}" presName="dummy" presStyleCnt="0"/>
      <dgm:spPr/>
    </dgm:pt>
    <dgm:pt modelId="{A50A8001-B9DD-4EF5-8C74-394520376098}" type="pres">
      <dgm:prSet presAssocID="{3FD7F1F2-4B3D-459E-90E6-D1FEB16AAD81}" presName="node" presStyleLbl="revTx" presStyleIdx="3" presStyleCnt="6">
        <dgm:presLayoutVars>
          <dgm:bulletEnabled val="1"/>
        </dgm:presLayoutVars>
      </dgm:prSet>
      <dgm:spPr/>
    </dgm:pt>
    <dgm:pt modelId="{AB489C9F-BA45-40C3-A9E5-EBD12B1BF0C7}" type="pres">
      <dgm:prSet presAssocID="{BA92331C-DA3F-4AD6-A4C0-C9A470EC3843}" presName="sibTrans" presStyleLbl="node1" presStyleIdx="3" presStyleCnt="6"/>
      <dgm:spPr/>
    </dgm:pt>
    <dgm:pt modelId="{96D64BDB-5651-448B-9E20-4A06F23D78EB}" type="pres">
      <dgm:prSet presAssocID="{A070E390-84CC-48F6-BF76-5A125484A618}" presName="dummy" presStyleCnt="0"/>
      <dgm:spPr/>
    </dgm:pt>
    <dgm:pt modelId="{BEAE5B56-0229-4A9C-8604-7C5C32742C3D}" type="pres">
      <dgm:prSet presAssocID="{A070E390-84CC-48F6-BF76-5A125484A618}" presName="node" presStyleLbl="revTx" presStyleIdx="4" presStyleCnt="6">
        <dgm:presLayoutVars>
          <dgm:bulletEnabled val="1"/>
        </dgm:presLayoutVars>
      </dgm:prSet>
      <dgm:spPr/>
    </dgm:pt>
    <dgm:pt modelId="{0539A7E8-4E4C-4579-9789-243C6527EE77}" type="pres">
      <dgm:prSet presAssocID="{3410F28F-0598-4C70-A23A-CCC8D02311DE}" presName="sibTrans" presStyleLbl="node1" presStyleIdx="4" presStyleCnt="6"/>
      <dgm:spPr/>
    </dgm:pt>
    <dgm:pt modelId="{E8F0AA16-E19F-4042-8635-483C4AE067E4}" type="pres">
      <dgm:prSet presAssocID="{0E686E75-3452-4369-8F2A-34A8D8765D75}" presName="dummy" presStyleCnt="0"/>
      <dgm:spPr/>
    </dgm:pt>
    <dgm:pt modelId="{0499B2CD-BFFE-4CAF-B68C-638C44FE6A5D}" type="pres">
      <dgm:prSet presAssocID="{0E686E75-3452-4369-8F2A-34A8D8765D75}" presName="node" presStyleLbl="revTx" presStyleIdx="5" presStyleCnt="6">
        <dgm:presLayoutVars>
          <dgm:bulletEnabled val="1"/>
        </dgm:presLayoutVars>
      </dgm:prSet>
      <dgm:spPr/>
    </dgm:pt>
    <dgm:pt modelId="{A959DB5E-F827-422B-8FBA-6F489EF4B42F}" type="pres">
      <dgm:prSet presAssocID="{B568C7D0-8D3F-4CAD-9377-F1F9C423E6AF}" presName="sibTrans" presStyleLbl="node1" presStyleIdx="5" presStyleCnt="6"/>
      <dgm:spPr/>
    </dgm:pt>
  </dgm:ptLst>
  <dgm:cxnLst>
    <dgm:cxn modelId="{FC1C1801-F7A5-44D1-BF52-892210E7A079}" srcId="{B651708F-25B0-43DF-8C1E-67CB493FA9F1}" destId="{FCFD4710-BB10-4CB9-8CEF-67B74F3C06F7}" srcOrd="1" destOrd="0" parTransId="{E6D0A9B4-4B4D-48C8-8937-CC1BE4F40467}" sibTransId="{A43670D5-23E5-4B5D-9A1C-3CF2D32BF087}"/>
    <dgm:cxn modelId="{D24D7D02-8FBC-41CC-878D-D7F2AAF602EB}" srcId="{B651708F-25B0-43DF-8C1E-67CB493FA9F1}" destId="{2EC5BB5B-7B5D-41EF-A6A9-FF1B20DC04E1}" srcOrd="0" destOrd="0" parTransId="{7B82083D-2203-45BF-A4E6-0996C221C5E2}" sibTransId="{7584E5AB-B364-4817-8A26-59CE595CBFFA}"/>
    <dgm:cxn modelId="{948ECA1B-749D-4610-B1DC-8B7457E47680}" srcId="{B651708F-25B0-43DF-8C1E-67CB493FA9F1}" destId="{3FD7F1F2-4B3D-459E-90E6-D1FEB16AAD81}" srcOrd="3" destOrd="0" parTransId="{DA7DEFC8-A277-48E2-B31D-2F7297781985}" sibTransId="{BA92331C-DA3F-4AD6-A4C0-C9A470EC3843}"/>
    <dgm:cxn modelId="{DE13ED23-6A21-4171-AC38-023D5BE98EA9}" type="presOf" srcId="{A43670D5-23E5-4B5D-9A1C-3CF2D32BF087}" destId="{BE10E7C1-1816-4B07-8F29-D6016E5780C3}" srcOrd="0" destOrd="0" presId="urn:microsoft.com/office/officeart/2005/8/layout/cycle1"/>
    <dgm:cxn modelId="{D4CC132D-B616-4232-8138-1ED4FC3F3C5C}" type="presOf" srcId="{2EC5BB5B-7B5D-41EF-A6A9-FF1B20DC04E1}" destId="{516DC5D1-2F24-4C77-98F1-DBF92E7DF7FC}" srcOrd="0" destOrd="0" presId="urn:microsoft.com/office/officeart/2005/8/layout/cycle1"/>
    <dgm:cxn modelId="{8A8CE45B-9E90-48D8-A9A0-70BD12152DCF}" type="presOf" srcId="{3410F28F-0598-4C70-A23A-CCC8D02311DE}" destId="{0539A7E8-4E4C-4579-9789-243C6527EE77}" srcOrd="0" destOrd="0" presId="urn:microsoft.com/office/officeart/2005/8/layout/cycle1"/>
    <dgm:cxn modelId="{AF10BE46-C5AA-4E70-9D97-CA8E1E1A673A}" type="presOf" srcId="{7584E5AB-B364-4817-8A26-59CE595CBFFA}" destId="{C8C35A3D-2581-4B06-B2F5-DA9BAD533D77}" srcOrd="0" destOrd="0" presId="urn:microsoft.com/office/officeart/2005/8/layout/cycle1"/>
    <dgm:cxn modelId="{2CDA3967-0B11-4D24-BD4F-8F84008F3609}" type="presOf" srcId="{4BB61E65-26D8-4305-9546-5DB718AB541D}" destId="{C866D325-5F5E-4B05-8EE6-CA678D5F8EE8}" srcOrd="0" destOrd="0" presId="urn:microsoft.com/office/officeart/2005/8/layout/cycle1"/>
    <dgm:cxn modelId="{587C4E4A-3614-4CA4-A63F-A7170F0233E5}" type="presOf" srcId="{BA92331C-DA3F-4AD6-A4C0-C9A470EC3843}" destId="{AB489C9F-BA45-40C3-A9E5-EBD12B1BF0C7}" srcOrd="0" destOrd="0" presId="urn:microsoft.com/office/officeart/2005/8/layout/cycle1"/>
    <dgm:cxn modelId="{B2175452-5A00-4A0C-96F9-92DF6BD3513C}" srcId="{B651708F-25B0-43DF-8C1E-67CB493FA9F1}" destId="{A070E390-84CC-48F6-BF76-5A125484A618}" srcOrd="4" destOrd="0" parTransId="{A00158FB-8DE8-4578-BE11-3824A985BB00}" sibTransId="{3410F28F-0598-4C70-A23A-CCC8D02311DE}"/>
    <dgm:cxn modelId="{D3806D73-F728-46D2-A2E6-CA279871121E}" type="presOf" srcId="{B651708F-25B0-43DF-8C1E-67CB493FA9F1}" destId="{5DC1846F-F946-4778-AED3-365305F6F387}" srcOrd="0" destOrd="0" presId="urn:microsoft.com/office/officeart/2005/8/layout/cycle1"/>
    <dgm:cxn modelId="{17339654-2073-4A5C-A34D-858B0942F20B}" type="presOf" srcId="{3FD7F1F2-4B3D-459E-90E6-D1FEB16AAD81}" destId="{A50A8001-B9DD-4EF5-8C74-394520376098}" srcOrd="0" destOrd="0" presId="urn:microsoft.com/office/officeart/2005/8/layout/cycle1"/>
    <dgm:cxn modelId="{68939A9A-F65A-47CB-9D1B-ABFD1720E052}" type="presOf" srcId="{FCFD4710-BB10-4CB9-8CEF-67B74F3C06F7}" destId="{9DBB7975-457D-47AE-A6D8-B5D791A18F08}" srcOrd="0" destOrd="0" presId="urn:microsoft.com/office/officeart/2005/8/layout/cycle1"/>
    <dgm:cxn modelId="{E16A4C9E-132C-4C25-A7A3-6BBEEF725817}" type="presOf" srcId="{B568C7D0-8D3F-4CAD-9377-F1F9C423E6AF}" destId="{A959DB5E-F827-422B-8FBA-6F489EF4B42F}" srcOrd="0" destOrd="0" presId="urn:microsoft.com/office/officeart/2005/8/layout/cycle1"/>
    <dgm:cxn modelId="{378E11A2-1793-4297-A77B-231F7ECFCBE8}" srcId="{B651708F-25B0-43DF-8C1E-67CB493FA9F1}" destId="{F728840D-BC50-435E-A8E2-880726EA94F5}" srcOrd="2" destOrd="0" parTransId="{61C5F84B-0CCD-41F8-ADA4-00F03898EB9A}" sibTransId="{4BB61E65-26D8-4305-9546-5DB718AB541D}"/>
    <dgm:cxn modelId="{2BC3E3A6-1CCF-4D22-B2BF-79539B38935B}" srcId="{B651708F-25B0-43DF-8C1E-67CB493FA9F1}" destId="{0E686E75-3452-4369-8F2A-34A8D8765D75}" srcOrd="5" destOrd="0" parTransId="{38814BEC-72AC-479A-88C9-607531271A05}" sibTransId="{B568C7D0-8D3F-4CAD-9377-F1F9C423E6AF}"/>
    <dgm:cxn modelId="{1312BCCA-B4DB-4517-84AF-27F10E4AC3A4}" type="presOf" srcId="{A070E390-84CC-48F6-BF76-5A125484A618}" destId="{BEAE5B56-0229-4A9C-8604-7C5C32742C3D}" srcOrd="0" destOrd="0" presId="urn:microsoft.com/office/officeart/2005/8/layout/cycle1"/>
    <dgm:cxn modelId="{442F38E1-4E2B-4B37-90B5-4D273508544E}" type="presOf" srcId="{F728840D-BC50-435E-A8E2-880726EA94F5}" destId="{94BE21BE-4FE6-47E2-936D-FC704A05D48D}" srcOrd="0" destOrd="0" presId="urn:microsoft.com/office/officeart/2005/8/layout/cycle1"/>
    <dgm:cxn modelId="{C4A543FB-160E-4C9D-A000-F968A518344A}" type="presOf" srcId="{0E686E75-3452-4369-8F2A-34A8D8765D75}" destId="{0499B2CD-BFFE-4CAF-B68C-638C44FE6A5D}" srcOrd="0" destOrd="0" presId="urn:microsoft.com/office/officeart/2005/8/layout/cycle1"/>
    <dgm:cxn modelId="{5B6B80D9-A232-4A0C-A7FC-4E9F1CF1A5DC}" type="presParOf" srcId="{5DC1846F-F946-4778-AED3-365305F6F387}" destId="{EC19531F-EAA8-4400-B31E-D53EDD40251E}" srcOrd="0" destOrd="0" presId="urn:microsoft.com/office/officeart/2005/8/layout/cycle1"/>
    <dgm:cxn modelId="{81000F55-C975-4D3C-A25F-0A59A301EBBF}" type="presParOf" srcId="{5DC1846F-F946-4778-AED3-365305F6F387}" destId="{516DC5D1-2F24-4C77-98F1-DBF92E7DF7FC}" srcOrd="1" destOrd="0" presId="urn:microsoft.com/office/officeart/2005/8/layout/cycle1"/>
    <dgm:cxn modelId="{A7E4B4CF-3908-4E06-B8FB-317724DFBB3D}" type="presParOf" srcId="{5DC1846F-F946-4778-AED3-365305F6F387}" destId="{C8C35A3D-2581-4B06-B2F5-DA9BAD533D77}" srcOrd="2" destOrd="0" presId="urn:microsoft.com/office/officeart/2005/8/layout/cycle1"/>
    <dgm:cxn modelId="{62F1EB98-B7FB-4C50-8681-B350D88D3FBE}" type="presParOf" srcId="{5DC1846F-F946-4778-AED3-365305F6F387}" destId="{738C8786-BDAB-4C6C-B137-4697E8D322B1}" srcOrd="3" destOrd="0" presId="urn:microsoft.com/office/officeart/2005/8/layout/cycle1"/>
    <dgm:cxn modelId="{F3A0EDC2-2622-4240-ADB7-54637A3F9841}" type="presParOf" srcId="{5DC1846F-F946-4778-AED3-365305F6F387}" destId="{9DBB7975-457D-47AE-A6D8-B5D791A18F08}" srcOrd="4" destOrd="0" presId="urn:microsoft.com/office/officeart/2005/8/layout/cycle1"/>
    <dgm:cxn modelId="{B84E293D-DDB7-4E86-8588-19332B91789B}" type="presParOf" srcId="{5DC1846F-F946-4778-AED3-365305F6F387}" destId="{BE10E7C1-1816-4B07-8F29-D6016E5780C3}" srcOrd="5" destOrd="0" presId="urn:microsoft.com/office/officeart/2005/8/layout/cycle1"/>
    <dgm:cxn modelId="{DA9ED8E0-C94D-4215-9627-86240A10BCA1}" type="presParOf" srcId="{5DC1846F-F946-4778-AED3-365305F6F387}" destId="{ED3A6764-7337-4A13-A6D3-3712C8FA4D91}" srcOrd="6" destOrd="0" presId="urn:microsoft.com/office/officeart/2005/8/layout/cycle1"/>
    <dgm:cxn modelId="{BD26080B-E832-42DD-AC30-EE23CEBA023D}" type="presParOf" srcId="{5DC1846F-F946-4778-AED3-365305F6F387}" destId="{94BE21BE-4FE6-47E2-936D-FC704A05D48D}" srcOrd="7" destOrd="0" presId="urn:microsoft.com/office/officeart/2005/8/layout/cycle1"/>
    <dgm:cxn modelId="{CB29E930-0C2B-40BD-8BB4-EA6088910197}" type="presParOf" srcId="{5DC1846F-F946-4778-AED3-365305F6F387}" destId="{C866D325-5F5E-4B05-8EE6-CA678D5F8EE8}" srcOrd="8" destOrd="0" presId="urn:microsoft.com/office/officeart/2005/8/layout/cycle1"/>
    <dgm:cxn modelId="{E079F3D4-2BCF-46DE-93E8-F7B2D72DEF35}" type="presParOf" srcId="{5DC1846F-F946-4778-AED3-365305F6F387}" destId="{936FFAB7-048A-4B3E-93EE-9B9DD313BF6D}" srcOrd="9" destOrd="0" presId="urn:microsoft.com/office/officeart/2005/8/layout/cycle1"/>
    <dgm:cxn modelId="{911CC579-0278-4187-B792-21F456B61496}" type="presParOf" srcId="{5DC1846F-F946-4778-AED3-365305F6F387}" destId="{A50A8001-B9DD-4EF5-8C74-394520376098}" srcOrd="10" destOrd="0" presId="urn:microsoft.com/office/officeart/2005/8/layout/cycle1"/>
    <dgm:cxn modelId="{3EDA397C-65F7-48DA-9F13-8B368EE4F38B}" type="presParOf" srcId="{5DC1846F-F946-4778-AED3-365305F6F387}" destId="{AB489C9F-BA45-40C3-A9E5-EBD12B1BF0C7}" srcOrd="11" destOrd="0" presId="urn:microsoft.com/office/officeart/2005/8/layout/cycle1"/>
    <dgm:cxn modelId="{9F57CE26-FA3E-4A65-B385-2210F2709411}" type="presParOf" srcId="{5DC1846F-F946-4778-AED3-365305F6F387}" destId="{96D64BDB-5651-448B-9E20-4A06F23D78EB}" srcOrd="12" destOrd="0" presId="urn:microsoft.com/office/officeart/2005/8/layout/cycle1"/>
    <dgm:cxn modelId="{B104A3B1-48CB-4600-9B93-76184EC89FF8}" type="presParOf" srcId="{5DC1846F-F946-4778-AED3-365305F6F387}" destId="{BEAE5B56-0229-4A9C-8604-7C5C32742C3D}" srcOrd="13" destOrd="0" presId="urn:microsoft.com/office/officeart/2005/8/layout/cycle1"/>
    <dgm:cxn modelId="{F95530ED-98F1-45DF-B243-84A92BC67B07}" type="presParOf" srcId="{5DC1846F-F946-4778-AED3-365305F6F387}" destId="{0539A7E8-4E4C-4579-9789-243C6527EE77}" srcOrd="14" destOrd="0" presId="urn:microsoft.com/office/officeart/2005/8/layout/cycle1"/>
    <dgm:cxn modelId="{1B0EF65D-CC9A-4CE2-9D60-FFB7D813D60E}" type="presParOf" srcId="{5DC1846F-F946-4778-AED3-365305F6F387}" destId="{E8F0AA16-E19F-4042-8635-483C4AE067E4}" srcOrd="15" destOrd="0" presId="urn:microsoft.com/office/officeart/2005/8/layout/cycle1"/>
    <dgm:cxn modelId="{F6759D38-98F1-4439-8062-88EB5EB166DF}" type="presParOf" srcId="{5DC1846F-F946-4778-AED3-365305F6F387}" destId="{0499B2CD-BFFE-4CAF-B68C-638C44FE6A5D}" srcOrd="16" destOrd="0" presId="urn:microsoft.com/office/officeart/2005/8/layout/cycle1"/>
    <dgm:cxn modelId="{62D8A52D-ACA1-4970-869A-B1A5A0C872B1}" type="presParOf" srcId="{5DC1846F-F946-4778-AED3-365305F6F387}" destId="{A959DB5E-F827-422B-8FBA-6F489EF4B42F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5A9632-4EB0-4862-92FF-00CF01BE2205}" type="doc">
      <dgm:prSet loTypeId="urn:microsoft.com/office/officeart/2018/5/layout/CenteredIconLabelDescriptionList" loCatId="other" qsTypeId="urn:microsoft.com/office/officeart/2005/8/quickstyle/simple3" qsCatId="simple" csTypeId="urn:microsoft.com/office/officeart/2018/5/colors/Iconchunking_neutralbg_accent1_2" csCatId="accent1" phldr="1"/>
      <dgm:spPr/>
    </dgm:pt>
    <dgm:pt modelId="{5D3F0ED0-2EB6-453D-BE4B-4BBCD8987238}">
      <dgm:prSet phldrT="[Text]"/>
      <dgm:spPr/>
      <dgm:t>
        <a:bodyPr rtlCol="0"/>
        <a:lstStyle/>
        <a:p>
          <a:pPr rtl="0">
            <a:lnSpc>
              <a:spcPct val="100000"/>
            </a:lnSpc>
            <a:defRPr b="1"/>
          </a:pPr>
          <a:r>
            <a:rPr lang="cs-CZ" noProof="0" dirty="0"/>
            <a:t>Hodnoty a vize</a:t>
          </a:r>
          <a:endParaRPr lang="en-GB" noProof="0" dirty="0"/>
        </a:p>
      </dgm:t>
    </dgm:pt>
    <dgm:pt modelId="{D6F3F8CC-AE84-4149-B520-1874B1B79F46}" type="parTrans" cxnId="{DC7A4FA1-590E-402E-B3C9-432D9D9BC84E}">
      <dgm:prSet/>
      <dgm:spPr/>
      <dgm:t>
        <a:bodyPr rtlCol="0"/>
        <a:lstStyle/>
        <a:p>
          <a:pPr rtl="0"/>
          <a:endParaRPr lang="en-GB" noProof="0" dirty="0"/>
        </a:p>
      </dgm:t>
    </dgm:pt>
    <dgm:pt modelId="{2E2BF50E-B394-4636-BF63-257039995E33}" type="sibTrans" cxnId="{DC7A4FA1-590E-402E-B3C9-432D9D9BC84E}">
      <dgm:prSet/>
      <dgm:spPr/>
      <dgm:t>
        <a:bodyPr rtlCol="0"/>
        <a:lstStyle/>
        <a:p>
          <a:pPr rtl="0"/>
          <a:endParaRPr lang="en-GB" noProof="0" dirty="0"/>
        </a:p>
      </dgm:t>
    </dgm:pt>
    <dgm:pt modelId="{00C4C7D7-43FB-4C62-B653-0BAA02E17855}">
      <dgm:prSet phldrT="[Text]"/>
      <dgm:spPr/>
      <dgm:t>
        <a:bodyPr rtlCol="0"/>
        <a:lstStyle/>
        <a:p>
          <a:pPr rtl="0">
            <a:lnSpc>
              <a:spcPct val="100000"/>
            </a:lnSpc>
            <a:defRPr b="1"/>
          </a:pPr>
          <a:r>
            <a:rPr lang="cs-CZ" noProof="0" dirty="0"/>
            <a:t>Spolupráce</a:t>
          </a:r>
          <a:endParaRPr lang="en-GB" noProof="0" dirty="0"/>
        </a:p>
      </dgm:t>
    </dgm:pt>
    <dgm:pt modelId="{D3913AE7-4A70-4B94-8990-85FA8AA36E6B}" type="parTrans" cxnId="{6013628C-81BE-42D0-96B9-999F0382D570}">
      <dgm:prSet/>
      <dgm:spPr/>
      <dgm:t>
        <a:bodyPr rtlCol="0"/>
        <a:lstStyle/>
        <a:p>
          <a:pPr rtl="0"/>
          <a:endParaRPr lang="en-GB" noProof="0" dirty="0"/>
        </a:p>
      </dgm:t>
    </dgm:pt>
    <dgm:pt modelId="{26407BAA-24CA-40B6-A34E-07DAAD20ECB5}" type="sibTrans" cxnId="{6013628C-81BE-42D0-96B9-999F0382D570}">
      <dgm:prSet/>
      <dgm:spPr/>
      <dgm:t>
        <a:bodyPr rtlCol="0"/>
        <a:lstStyle/>
        <a:p>
          <a:pPr rtl="0"/>
          <a:endParaRPr lang="en-GB" noProof="0" dirty="0"/>
        </a:p>
      </dgm:t>
    </dgm:pt>
    <dgm:pt modelId="{BE3AF4B6-F5EC-44DF-9BDC-CB79D95FB3F4}">
      <dgm:prSet phldrT="[Text]"/>
      <dgm:spPr/>
      <dgm:t>
        <a:bodyPr rtlCol="0"/>
        <a:lstStyle/>
        <a:p>
          <a:pPr rtl="0">
            <a:lnSpc>
              <a:spcPct val="100000"/>
            </a:lnSpc>
            <a:defRPr b="1"/>
          </a:pPr>
          <a:r>
            <a:rPr lang="cs-CZ" noProof="0" dirty="0"/>
            <a:t>Struktura a politika firmy</a:t>
          </a:r>
          <a:endParaRPr lang="en-GB" noProof="0" dirty="0"/>
        </a:p>
      </dgm:t>
    </dgm:pt>
    <dgm:pt modelId="{5DC69E6B-E902-4549-ACA2-C87487FCD048}" type="parTrans" cxnId="{8059B95D-5238-487F-9EF9-DC508342BA71}">
      <dgm:prSet/>
      <dgm:spPr/>
      <dgm:t>
        <a:bodyPr rtlCol="0"/>
        <a:lstStyle/>
        <a:p>
          <a:pPr rtl="0"/>
          <a:endParaRPr lang="en-GB" noProof="0" dirty="0"/>
        </a:p>
      </dgm:t>
    </dgm:pt>
    <dgm:pt modelId="{3B148F1D-FDFC-4CDA-B894-16E41EDC0348}" type="sibTrans" cxnId="{8059B95D-5238-487F-9EF9-DC508342BA71}">
      <dgm:prSet/>
      <dgm:spPr/>
      <dgm:t>
        <a:bodyPr rtlCol="0"/>
        <a:lstStyle/>
        <a:p>
          <a:pPr rtl="0"/>
          <a:endParaRPr lang="en-GB" noProof="0" dirty="0"/>
        </a:p>
      </dgm:t>
    </dgm:pt>
    <dgm:pt modelId="{6AF39FF8-47D9-49AA-966D-A83086DA5755}" type="pres">
      <dgm:prSet presAssocID="{D75A9632-4EB0-4862-92FF-00CF01BE2205}" presName="root" presStyleCnt="0">
        <dgm:presLayoutVars>
          <dgm:dir/>
          <dgm:resizeHandles val="exact"/>
        </dgm:presLayoutVars>
      </dgm:prSet>
      <dgm:spPr/>
    </dgm:pt>
    <dgm:pt modelId="{1A9886A8-E9CE-4B39-BCC0-EB70D289E2D9}" type="pres">
      <dgm:prSet presAssocID="{5D3F0ED0-2EB6-453D-BE4B-4BBCD8987238}" presName="compNode" presStyleCnt="0"/>
      <dgm:spPr/>
    </dgm:pt>
    <dgm:pt modelId="{B5457E74-8057-48DE-912E-464E4AAA827D}" type="pres">
      <dgm:prSet presAssocID="{5D3F0ED0-2EB6-453D-BE4B-4BBCD898723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ought bubble"/>
        </a:ext>
      </dgm:extLst>
    </dgm:pt>
    <dgm:pt modelId="{F5BA0046-C9E0-4EA9-A727-3EEECA3262FE}" type="pres">
      <dgm:prSet presAssocID="{5D3F0ED0-2EB6-453D-BE4B-4BBCD8987238}" presName="iconSpace" presStyleCnt="0"/>
      <dgm:spPr/>
    </dgm:pt>
    <dgm:pt modelId="{60C74A3A-AE69-40BC-BA07-811BAF4B0959}" type="pres">
      <dgm:prSet presAssocID="{5D3F0ED0-2EB6-453D-BE4B-4BBCD8987238}" presName="parTx" presStyleLbl="revTx" presStyleIdx="0" presStyleCnt="6">
        <dgm:presLayoutVars>
          <dgm:chMax val="0"/>
          <dgm:chPref val="0"/>
        </dgm:presLayoutVars>
      </dgm:prSet>
      <dgm:spPr/>
    </dgm:pt>
    <dgm:pt modelId="{B16BEA77-D295-4321-A3C4-8CCBCFD6FF30}" type="pres">
      <dgm:prSet presAssocID="{5D3F0ED0-2EB6-453D-BE4B-4BBCD8987238}" presName="txSpace" presStyleCnt="0"/>
      <dgm:spPr/>
    </dgm:pt>
    <dgm:pt modelId="{A4433C94-6E4E-405C-AE9F-26764847360D}" type="pres">
      <dgm:prSet presAssocID="{5D3F0ED0-2EB6-453D-BE4B-4BBCD8987238}" presName="desTx" presStyleLbl="revTx" presStyleIdx="1" presStyleCnt="6">
        <dgm:presLayoutVars/>
      </dgm:prSet>
      <dgm:spPr/>
    </dgm:pt>
    <dgm:pt modelId="{14AD2CE7-CAEC-4600-A27C-91578B9D7744}" type="pres">
      <dgm:prSet presAssocID="{2E2BF50E-B394-4636-BF63-257039995E33}" presName="sibTrans" presStyleCnt="0"/>
      <dgm:spPr/>
    </dgm:pt>
    <dgm:pt modelId="{3F609460-4992-4CBB-B1C7-E5A6E57A6421}" type="pres">
      <dgm:prSet presAssocID="{00C4C7D7-43FB-4C62-B653-0BAA02E17855}" presName="compNode" presStyleCnt="0"/>
      <dgm:spPr/>
    </dgm:pt>
    <dgm:pt modelId="{397C89C4-F6D6-47B8-A77B-785B366EEC7E}" type="pres">
      <dgm:prSet presAssocID="{00C4C7D7-43FB-4C62-B653-0BAA02E1785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0EE1BE44-7AB3-4B14-B478-7315198A20B6}" type="pres">
      <dgm:prSet presAssocID="{00C4C7D7-43FB-4C62-B653-0BAA02E17855}" presName="iconSpace" presStyleCnt="0"/>
      <dgm:spPr/>
    </dgm:pt>
    <dgm:pt modelId="{1A23E20E-5A34-4BFA-8F11-557C972039FC}" type="pres">
      <dgm:prSet presAssocID="{00C4C7D7-43FB-4C62-B653-0BAA02E17855}" presName="parTx" presStyleLbl="revTx" presStyleIdx="2" presStyleCnt="6">
        <dgm:presLayoutVars>
          <dgm:chMax val="0"/>
          <dgm:chPref val="0"/>
        </dgm:presLayoutVars>
      </dgm:prSet>
      <dgm:spPr/>
    </dgm:pt>
    <dgm:pt modelId="{A6A45D72-A9EE-4BB9-A0B3-57E84FD2ABA8}" type="pres">
      <dgm:prSet presAssocID="{00C4C7D7-43FB-4C62-B653-0BAA02E17855}" presName="txSpace" presStyleCnt="0"/>
      <dgm:spPr/>
    </dgm:pt>
    <dgm:pt modelId="{AFE843AB-8A0E-49AD-B766-A4FB1BDCD12B}" type="pres">
      <dgm:prSet presAssocID="{00C4C7D7-43FB-4C62-B653-0BAA02E17855}" presName="desTx" presStyleLbl="revTx" presStyleIdx="3" presStyleCnt="6">
        <dgm:presLayoutVars/>
      </dgm:prSet>
      <dgm:spPr/>
    </dgm:pt>
    <dgm:pt modelId="{46092687-FE99-4BF6-9093-A45C040C3771}" type="pres">
      <dgm:prSet presAssocID="{26407BAA-24CA-40B6-A34E-07DAAD20ECB5}" presName="sibTrans" presStyleCnt="0"/>
      <dgm:spPr/>
    </dgm:pt>
    <dgm:pt modelId="{47454782-8EC5-4796-84D1-C306379E4F5F}" type="pres">
      <dgm:prSet presAssocID="{BE3AF4B6-F5EC-44DF-9BDC-CB79D95FB3F4}" presName="compNode" presStyleCnt="0"/>
      <dgm:spPr/>
    </dgm:pt>
    <dgm:pt modelId="{931DD085-43D8-4282-AAE3-2630C80E65B4}" type="pres">
      <dgm:prSet presAssocID="{BE3AF4B6-F5EC-44DF-9BDC-CB79D95FB3F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5C11D894-211D-4A81-82BB-48A3DE65E4B4}" type="pres">
      <dgm:prSet presAssocID="{BE3AF4B6-F5EC-44DF-9BDC-CB79D95FB3F4}" presName="iconSpace" presStyleCnt="0"/>
      <dgm:spPr/>
    </dgm:pt>
    <dgm:pt modelId="{D49FDA3F-E96A-48EC-8DA1-56251192BFED}" type="pres">
      <dgm:prSet presAssocID="{BE3AF4B6-F5EC-44DF-9BDC-CB79D95FB3F4}" presName="parTx" presStyleLbl="revTx" presStyleIdx="4" presStyleCnt="6" custScaleY="284739" custLinFactNeighborX="1367" custLinFactNeighborY="82025">
        <dgm:presLayoutVars>
          <dgm:chMax val="0"/>
          <dgm:chPref val="0"/>
        </dgm:presLayoutVars>
      </dgm:prSet>
      <dgm:spPr/>
    </dgm:pt>
    <dgm:pt modelId="{346ADC37-0161-417C-809F-2EC740475CFA}" type="pres">
      <dgm:prSet presAssocID="{BE3AF4B6-F5EC-44DF-9BDC-CB79D95FB3F4}" presName="txSpace" presStyleCnt="0"/>
      <dgm:spPr/>
    </dgm:pt>
    <dgm:pt modelId="{AD62B4A4-872C-4759-A4CF-C368039ADF17}" type="pres">
      <dgm:prSet presAssocID="{BE3AF4B6-F5EC-44DF-9BDC-CB79D95FB3F4}" presName="desTx" presStyleLbl="revTx" presStyleIdx="5" presStyleCnt="6">
        <dgm:presLayoutVars/>
      </dgm:prSet>
      <dgm:spPr/>
    </dgm:pt>
  </dgm:ptLst>
  <dgm:cxnLst>
    <dgm:cxn modelId="{3B751329-5D6B-4D53-A2B1-EEE305A5F49D}" type="presOf" srcId="{5D3F0ED0-2EB6-453D-BE4B-4BBCD8987238}" destId="{60C74A3A-AE69-40BC-BA07-811BAF4B0959}" srcOrd="0" destOrd="0" presId="urn:microsoft.com/office/officeart/2018/5/layout/CenteredIconLabelDescriptionList"/>
    <dgm:cxn modelId="{1CE0AB3E-B3AE-4D27-8E26-1A6F5EF41988}" type="presOf" srcId="{00C4C7D7-43FB-4C62-B653-0BAA02E17855}" destId="{1A23E20E-5A34-4BFA-8F11-557C972039FC}" srcOrd="0" destOrd="0" presId="urn:microsoft.com/office/officeart/2018/5/layout/CenteredIconLabelDescriptionList"/>
    <dgm:cxn modelId="{8059B95D-5238-487F-9EF9-DC508342BA71}" srcId="{D75A9632-4EB0-4862-92FF-00CF01BE2205}" destId="{BE3AF4B6-F5EC-44DF-9BDC-CB79D95FB3F4}" srcOrd="2" destOrd="0" parTransId="{5DC69E6B-E902-4549-ACA2-C87487FCD048}" sibTransId="{3B148F1D-FDFC-4CDA-B894-16E41EDC0348}"/>
    <dgm:cxn modelId="{6013628C-81BE-42D0-96B9-999F0382D570}" srcId="{D75A9632-4EB0-4862-92FF-00CF01BE2205}" destId="{00C4C7D7-43FB-4C62-B653-0BAA02E17855}" srcOrd="1" destOrd="0" parTransId="{D3913AE7-4A70-4B94-8990-85FA8AA36E6B}" sibTransId="{26407BAA-24CA-40B6-A34E-07DAAD20ECB5}"/>
    <dgm:cxn modelId="{DC7A4FA1-590E-402E-B3C9-432D9D9BC84E}" srcId="{D75A9632-4EB0-4862-92FF-00CF01BE2205}" destId="{5D3F0ED0-2EB6-453D-BE4B-4BBCD8987238}" srcOrd="0" destOrd="0" parTransId="{D6F3F8CC-AE84-4149-B520-1874B1B79F46}" sibTransId="{2E2BF50E-B394-4636-BF63-257039995E33}"/>
    <dgm:cxn modelId="{340B9FEC-21F3-4D59-8938-6F9406A0B3EE}" type="presOf" srcId="{BE3AF4B6-F5EC-44DF-9BDC-CB79D95FB3F4}" destId="{D49FDA3F-E96A-48EC-8DA1-56251192BFED}" srcOrd="0" destOrd="0" presId="urn:microsoft.com/office/officeart/2018/5/layout/CenteredIconLabelDescriptionList"/>
    <dgm:cxn modelId="{8E0A6FFA-6594-4D6B-BA84-AD7817201E33}" type="presOf" srcId="{D75A9632-4EB0-4862-92FF-00CF01BE2205}" destId="{6AF39FF8-47D9-49AA-966D-A83086DA5755}" srcOrd="0" destOrd="0" presId="urn:microsoft.com/office/officeart/2018/5/layout/CenteredIconLabelDescriptionList"/>
    <dgm:cxn modelId="{BA8E0AE4-9FF1-4BC1-9159-CD3879F07984}" type="presParOf" srcId="{6AF39FF8-47D9-49AA-966D-A83086DA5755}" destId="{1A9886A8-E9CE-4B39-BCC0-EB70D289E2D9}" srcOrd="0" destOrd="0" presId="urn:microsoft.com/office/officeart/2018/5/layout/CenteredIconLabelDescriptionList"/>
    <dgm:cxn modelId="{34512F5F-229F-4C0C-AD09-7EE26CF40FF5}" type="presParOf" srcId="{1A9886A8-E9CE-4B39-BCC0-EB70D289E2D9}" destId="{B5457E74-8057-48DE-912E-464E4AAA827D}" srcOrd="0" destOrd="0" presId="urn:microsoft.com/office/officeart/2018/5/layout/CenteredIconLabelDescriptionList"/>
    <dgm:cxn modelId="{52273ECB-9D24-4425-9A17-088934FAB97E}" type="presParOf" srcId="{1A9886A8-E9CE-4B39-BCC0-EB70D289E2D9}" destId="{F5BA0046-C9E0-4EA9-A727-3EEECA3262FE}" srcOrd="1" destOrd="0" presId="urn:microsoft.com/office/officeart/2018/5/layout/CenteredIconLabelDescriptionList"/>
    <dgm:cxn modelId="{6BBEF8FE-AF79-4643-BDEA-3DB3D1AB96DA}" type="presParOf" srcId="{1A9886A8-E9CE-4B39-BCC0-EB70D289E2D9}" destId="{60C74A3A-AE69-40BC-BA07-811BAF4B0959}" srcOrd="2" destOrd="0" presId="urn:microsoft.com/office/officeart/2018/5/layout/CenteredIconLabelDescriptionList"/>
    <dgm:cxn modelId="{9501C685-0384-4812-91D4-045B2B2FCEB0}" type="presParOf" srcId="{1A9886A8-E9CE-4B39-BCC0-EB70D289E2D9}" destId="{B16BEA77-D295-4321-A3C4-8CCBCFD6FF30}" srcOrd="3" destOrd="0" presId="urn:microsoft.com/office/officeart/2018/5/layout/CenteredIconLabelDescriptionList"/>
    <dgm:cxn modelId="{9669C4D3-0F90-4133-8BBB-47CCF9AD0C0D}" type="presParOf" srcId="{1A9886A8-E9CE-4B39-BCC0-EB70D289E2D9}" destId="{A4433C94-6E4E-405C-AE9F-26764847360D}" srcOrd="4" destOrd="0" presId="urn:microsoft.com/office/officeart/2018/5/layout/CenteredIconLabelDescriptionList"/>
    <dgm:cxn modelId="{FC31964D-58F1-4E96-BC1A-8D79A264BC6E}" type="presParOf" srcId="{6AF39FF8-47D9-49AA-966D-A83086DA5755}" destId="{14AD2CE7-CAEC-4600-A27C-91578B9D7744}" srcOrd="1" destOrd="0" presId="urn:microsoft.com/office/officeart/2018/5/layout/CenteredIconLabelDescriptionList"/>
    <dgm:cxn modelId="{2CF87F4F-AC5E-4F1D-B7F1-71F3F6BC33AA}" type="presParOf" srcId="{6AF39FF8-47D9-49AA-966D-A83086DA5755}" destId="{3F609460-4992-4CBB-B1C7-E5A6E57A6421}" srcOrd="2" destOrd="0" presId="urn:microsoft.com/office/officeart/2018/5/layout/CenteredIconLabelDescriptionList"/>
    <dgm:cxn modelId="{15FA4408-78FC-4036-8214-2AE532C4668B}" type="presParOf" srcId="{3F609460-4992-4CBB-B1C7-E5A6E57A6421}" destId="{397C89C4-F6D6-47B8-A77B-785B366EEC7E}" srcOrd="0" destOrd="0" presId="urn:microsoft.com/office/officeart/2018/5/layout/CenteredIconLabelDescriptionList"/>
    <dgm:cxn modelId="{E65D71C0-66F5-4FE4-9E18-A9A828F7049B}" type="presParOf" srcId="{3F609460-4992-4CBB-B1C7-E5A6E57A6421}" destId="{0EE1BE44-7AB3-4B14-B478-7315198A20B6}" srcOrd="1" destOrd="0" presId="urn:microsoft.com/office/officeart/2018/5/layout/CenteredIconLabelDescriptionList"/>
    <dgm:cxn modelId="{921CC930-BF61-4A85-BBF5-8C01AA9CC933}" type="presParOf" srcId="{3F609460-4992-4CBB-B1C7-E5A6E57A6421}" destId="{1A23E20E-5A34-4BFA-8F11-557C972039FC}" srcOrd="2" destOrd="0" presId="urn:microsoft.com/office/officeart/2018/5/layout/CenteredIconLabelDescriptionList"/>
    <dgm:cxn modelId="{977237C8-6A4A-48AD-B109-1B9FF14F328C}" type="presParOf" srcId="{3F609460-4992-4CBB-B1C7-E5A6E57A6421}" destId="{A6A45D72-A9EE-4BB9-A0B3-57E84FD2ABA8}" srcOrd="3" destOrd="0" presId="urn:microsoft.com/office/officeart/2018/5/layout/CenteredIconLabelDescriptionList"/>
    <dgm:cxn modelId="{50C6BC72-2BC7-4795-B8B6-07A2CDD31920}" type="presParOf" srcId="{3F609460-4992-4CBB-B1C7-E5A6E57A6421}" destId="{AFE843AB-8A0E-49AD-B766-A4FB1BDCD12B}" srcOrd="4" destOrd="0" presId="urn:microsoft.com/office/officeart/2018/5/layout/CenteredIconLabelDescriptionList"/>
    <dgm:cxn modelId="{DBFD828B-3A99-4E63-A27C-20FBF1479BDD}" type="presParOf" srcId="{6AF39FF8-47D9-49AA-966D-A83086DA5755}" destId="{46092687-FE99-4BF6-9093-A45C040C3771}" srcOrd="3" destOrd="0" presId="urn:microsoft.com/office/officeart/2018/5/layout/CenteredIconLabelDescriptionList"/>
    <dgm:cxn modelId="{801C32C0-E334-4CAA-992E-A822EA065C61}" type="presParOf" srcId="{6AF39FF8-47D9-49AA-966D-A83086DA5755}" destId="{47454782-8EC5-4796-84D1-C306379E4F5F}" srcOrd="4" destOrd="0" presId="urn:microsoft.com/office/officeart/2018/5/layout/CenteredIconLabelDescriptionList"/>
    <dgm:cxn modelId="{FBFCCEAB-39E9-470C-8251-2E6FF9675C23}" type="presParOf" srcId="{47454782-8EC5-4796-84D1-C306379E4F5F}" destId="{931DD085-43D8-4282-AAE3-2630C80E65B4}" srcOrd="0" destOrd="0" presId="urn:microsoft.com/office/officeart/2018/5/layout/CenteredIconLabelDescriptionList"/>
    <dgm:cxn modelId="{26559979-2AEE-4C6C-BBD0-6877ABE83C3E}" type="presParOf" srcId="{47454782-8EC5-4796-84D1-C306379E4F5F}" destId="{5C11D894-211D-4A81-82BB-48A3DE65E4B4}" srcOrd="1" destOrd="0" presId="urn:microsoft.com/office/officeart/2018/5/layout/CenteredIconLabelDescriptionList"/>
    <dgm:cxn modelId="{CBC1F007-7CD3-444C-8B1B-5584F3D038CD}" type="presParOf" srcId="{47454782-8EC5-4796-84D1-C306379E4F5F}" destId="{D49FDA3F-E96A-48EC-8DA1-56251192BFED}" srcOrd="2" destOrd="0" presId="urn:microsoft.com/office/officeart/2018/5/layout/CenteredIconLabelDescriptionList"/>
    <dgm:cxn modelId="{64DAC973-9D29-408B-A248-3BF14119B3C9}" type="presParOf" srcId="{47454782-8EC5-4796-84D1-C306379E4F5F}" destId="{346ADC37-0161-417C-809F-2EC740475CFA}" srcOrd="3" destOrd="0" presId="urn:microsoft.com/office/officeart/2018/5/layout/CenteredIconLabelDescriptionList"/>
    <dgm:cxn modelId="{B37B4D39-C895-4ECD-9D29-3978AA828BC1}" type="presParOf" srcId="{47454782-8EC5-4796-84D1-C306379E4F5F}" destId="{AD62B4A4-872C-4759-A4CF-C368039ADF1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6DC5D1-2F24-4C77-98F1-DBF92E7DF7FC}">
      <dsp:nvSpPr>
        <dsp:cNvPr id="0" name=""/>
        <dsp:cNvSpPr/>
      </dsp:nvSpPr>
      <dsp:spPr>
        <a:xfrm>
          <a:off x="4280990" y="14092"/>
          <a:ext cx="1031005" cy="1031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Architektura, pozemní stavby a projektový management staveb</a:t>
          </a:r>
          <a:endParaRPr lang="en-US" sz="1200" kern="1200"/>
        </a:p>
      </dsp:txBody>
      <dsp:txXfrm>
        <a:off x="4280990" y="14092"/>
        <a:ext cx="1031005" cy="1031005"/>
      </dsp:txXfrm>
    </dsp:sp>
    <dsp:sp modelId="{C8C35A3D-2581-4B06-B2F5-DA9BAD533D77}">
      <dsp:nvSpPr>
        <dsp:cNvPr id="0" name=""/>
        <dsp:cNvSpPr/>
      </dsp:nvSpPr>
      <dsp:spPr>
        <a:xfrm>
          <a:off x="1129628" y="3737"/>
          <a:ext cx="5034353" cy="5034353"/>
        </a:xfrm>
        <a:prstGeom prst="circularArrow">
          <a:avLst>
            <a:gd name="adj1" fmla="val 3993"/>
            <a:gd name="adj2" fmla="val 250538"/>
            <a:gd name="adj3" fmla="val 20572138"/>
            <a:gd name="adj4" fmla="val 18984103"/>
            <a:gd name="adj5" fmla="val 465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BB7975-457D-47AE-A6D8-B5D791A18F08}">
      <dsp:nvSpPr>
        <dsp:cNvPr id="0" name=""/>
        <dsp:cNvSpPr/>
      </dsp:nvSpPr>
      <dsp:spPr>
        <a:xfrm>
          <a:off x="5430678" y="2005411"/>
          <a:ext cx="1031005" cy="1031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Doprava a dopravní stavby</a:t>
          </a:r>
          <a:endParaRPr lang="en-US" sz="1200" kern="1200"/>
        </a:p>
      </dsp:txBody>
      <dsp:txXfrm>
        <a:off x="5430678" y="2005411"/>
        <a:ext cx="1031005" cy="1031005"/>
      </dsp:txXfrm>
    </dsp:sp>
    <dsp:sp modelId="{BE10E7C1-1816-4B07-8F29-D6016E5780C3}">
      <dsp:nvSpPr>
        <dsp:cNvPr id="0" name=""/>
        <dsp:cNvSpPr/>
      </dsp:nvSpPr>
      <dsp:spPr>
        <a:xfrm>
          <a:off x="1129628" y="3737"/>
          <a:ext cx="5034353" cy="5034353"/>
        </a:xfrm>
        <a:prstGeom prst="circularArrow">
          <a:avLst>
            <a:gd name="adj1" fmla="val 3993"/>
            <a:gd name="adj2" fmla="val 250538"/>
            <a:gd name="adj3" fmla="val 2365359"/>
            <a:gd name="adj4" fmla="val 777324"/>
            <a:gd name="adj5" fmla="val 465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BE21BE-4FE6-47E2-936D-FC704A05D48D}">
      <dsp:nvSpPr>
        <dsp:cNvPr id="0" name=""/>
        <dsp:cNvSpPr/>
      </dsp:nvSpPr>
      <dsp:spPr>
        <a:xfrm>
          <a:off x="4280990" y="3996730"/>
          <a:ext cx="1031005" cy="1031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Automatizace a výroba</a:t>
          </a:r>
          <a:endParaRPr lang="en-US" sz="1200" kern="1200"/>
        </a:p>
      </dsp:txBody>
      <dsp:txXfrm>
        <a:off x="4280990" y="3996730"/>
        <a:ext cx="1031005" cy="1031005"/>
      </dsp:txXfrm>
    </dsp:sp>
    <dsp:sp modelId="{C866D325-5F5E-4B05-8EE6-CA678D5F8EE8}">
      <dsp:nvSpPr>
        <dsp:cNvPr id="0" name=""/>
        <dsp:cNvSpPr/>
      </dsp:nvSpPr>
      <dsp:spPr>
        <a:xfrm>
          <a:off x="1129628" y="3737"/>
          <a:ext cx="5034353" cy="5034353"/>
        </a:xfrm>
        <a:prstGeom prst="circularArrow">
          <a:avLst>
            <a:gd name="adj1" fmla="val 3993"/>
            <a:gd name="adj2" fmla="val 250538"/>
            <a:gd name="adj3" fmla="val 6110070"/>
            <a:gd name="adj4" fmla="val 4439391"/>
            <a:gd name="adj5" fmla="val 465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0A8001-B9DD-4EF5-8C74-394520376098}">
      <dsp:nvSpPr>
        <dsp:cNvPr id="0" name=""/>
        <dsp:cNvSpPr/>
      </dsp:nvSpPr>
      <dsp:spPr>
        <a:xfrm>
          <a:off x="1981613" y="3996730"/>
          <a:ext cx="1031005" cy="1031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Energetika </a:t>
          </a:r>
          <a:endParaRPr lang="en-US" sz="1200" kern="1200"/>
        </a:p>
      </dsp:txBody>
      <dsp:txXfrm>
        <a:off x="1981613" y="3996730"/>
        <a:ext cx="1031005" cy="1031005"/>
      </dsp:txXfrm>
    </dsp:sp>
    <dsp:sp modelId="{AB489C9F-BA45-40C3-A9E5-EBD12B1BF0C7}">
      <dsp:nvSpPr>
        <dsp:cNvPr id="0" name=""/>
        <dsp:cNvSpPr/>
      </dsp:nvSpPr>
      <dsp:spPr>
        <a:xfrm>
          <a:off x="1129628" y="3737"/>
          <a:ext cx="5034353" cy="5034353"/>
        </a:xfrm>
        <a:prstGeom prst="circularArrow">
          <a:avLst>
            <a:gd name="adj1" fmla="val 3993"/>
            <a:gd name="adj2" fmla="val 250538"/>
            <a:gd name="adj3" fmla="val 9772138"/>
            <a:gd name="adj4" fmla="val 8184103"/>
            <a:gd name="adj5" fmla="val 465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AE5B56-0229-4A9C-8604-7C5C32742C3D}">
      <dsp:nvSpPr>
        <dsp:cNvPr id="0" name=""/>
        <dsp:cNvSpPr/>
      </dsp:nvSpPr>
      <dsp:spPr>
        <a:xfrm>
          <a:off x="831925" y="2005411"/>
          <a:ext cx="1031005" cy="1031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Zpracovatelský průmysl </a:t>
          </a:r>
          <a:endParaRPr lang="en-US" sz="1200" kern="1200"/>
        </a:p>
      </dsp:txBody>
      <dsp:txXfrm>
        <a:off x="831925" y="2005411"/>
        <a:ext cx="1031005" cy="1031005"/>
      </dsp:txXfrm>
    </dsp:sp>
    <dsp:sp modelId="{0539A7E8-4E4C-4579-9789-243C6527EE77}">
      <dsp:nvSpPr>
        <dsp:cNvPr id="0" name=""/>
        <dsp:cNvSpPr/>
      </dsp:nvSpPr>
      <dsp:spPr>
        <a:xfrm>
          <a:off x="1129628" y="3737"/>
          <a:ext cx="5034353" cy="5034353"/>
        </a:xfrm>
        <a:prstGeom prst="circularArrow">
          <a:avLst>
            <a:gd name="adj1" fmla="val 3993"/>
            <a:gd name="adj2" fmla="val 250538"/>
            <a:gd name="adj3" fmla="val 13165359"/>
            <a:gd name="adj4" fmla="val 11577324"/>
            <a:gd name="adj5" fmla="val 4659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9B2CD-BFFE-4CAF-B68C-638C44FE6A5D}">
      <dsp:nvSpPr>
        <dsp:cNvPr id="0" name=""/>
        <dsp:cNvSpPr/>
      </dsp:nvSpPr>
      <dsp:spPr>
        <a:xfrm>
          <a:off x="1981613" y="14092"/>
          <a:ext cx="1031005" cy="10310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Životní prostředí a udržitelnost </a:t>
          </a:r>
          <a:endParaRPr lang="en-US" sz="1200" kern="1200"/>
        </a:p>
      </dsp:txBody>
      <dsp:txXfrm>
        <a:off x="1981613" y="14092"/>
        <a:ext cx="1031005" cy="1031005"/>
      </dsp:txXfrm>
    </dsp:sp>
    <dsp:sp modelId="{A959DB5E-F827-422B-8FBA-6F489EF4B42F}">
      <dsp:nvSpPr>
        <dsp:cNvPr id="0" name=""/>
        <dsp:cNvSpPr/>
      </dsp:nvSpPr>
      <dsp:spPr>
        <a:xfrm>
          <a:off x="1129628" y="3737"/>
          <a:ext cx="5034353" cy="5034353"/>
        </a:xfrm>
        <a:prstGeom prst="circularArrow">
          <a:avLst>
            <a:gd name="adj1" fmla="val 3993"/>
            <a:gd name="adj2" fmla="val 250538"/>
            <a:gd name="adj3" fmla="val 16910070"/>
            <a:gd name="adj4" fmla="val 15239391"/>
            <a:gd name="adj5" fmla="val 465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57E74-8057-48DE-912E-464E4AAA827D}">
      <dsp:nvSpPr>
        <dsp:cNvPr id="0" name=""/>
        <dsp:cNvSpPr/>
      </dsp:nvSpPr>
      <dsp:spPr>
        <a:xfrm>
          <a:off x="713123" y="1348032"/>
          <a:ext cx="763382" cy="7633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0C74A3A-AE69-40BC-BA07-811BAF4B0959}">
      <dsp:nvSpPr>
        <dsp:cNvPr id="0" name=""/>
        <dsp:cNvSpPr/>
      </dsp:nvSpPr>
      <dsp:spPr>
        <a:xfrm>
          <a:off x="4267" y="2206268"/>
          <a:ext cx="2181093" cy="327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445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 noProof="0" dirty="0"/>
            <a:t>Hodnoty a vize</a:t>
          </a:r>
          <a:endParaRPr lang="en-GB" sz="1900" kern="1200" noProof="0" dirty="0"/>
        </a:p>
      </dsp:txBody>
      <dsp:txXfrm>
        <a:off x="4267" y="2206268"/>
        <a:ext cx="2181093" cy="327164"/>
      </dsp:txXfrm>
    </dsp:sp>
    <dsp:sp modelId="{A4433C94-6E4E-405C-AE9F-26764847360D}">
      <dsp:nvSpPr>
        <dsp:cNvPr id="0" name=""/>
        <dsp:cNvSpPr/>
      </dsp:nvSpPr>
      <dsp:spPr>
        <a:xfrm>
          <a:off x="4267" y="2577549"/>
          <a:ext cx="2181093" cy="976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C89C4-F6D6-47B8-A77B-785B366EEC7E}">
      <dsp:nvSpPr>
        <dsp:cNvPr id="0" name=""/>
        <dsp:cNvSpPr/>
      </dsp:nvSpPr>
      <dsp:spPr>
        <a:xfrm>
          <a:off x="3275908" y="1348032"/>
          <a:ext cx="763382" cy="7633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A23E20E-5A34-4BFA-8F11-557C972039FC}">
      <dsp:nvSpPr>
        <dsp:cNvPr id="0" name=""/>
        <dsp:cNvSpPr/>
      </dsp:nvSpPr>
      <dsp:spPr>
        <a:xfrm>
          <a:off x="2567053" y="2206268"/>
          <a:ext cx="2181093" cy="327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445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 noProof="0" dirty="0"/>
            <a:t>Spolupráce</a:t>
          </a:r>
          <a:endParaRPr lang="en-GB" sz="1900" kern="1200" noProof="0" dirty="0"/>
        </a:p>
      </dsp:txBody>
      <dsp:txXfrm>
        <a:off x="2567053" y="2206268"/>
        <a:ext cx="2181093" cy="327164"/>
      </dsp:txXfrm>
    </dsp:sp>
    <dsp:sp modelId="{AFE843AB-8A0E-49AD-B766-A4FB1BDCD12B}">
      <dsp:nvSpPr>
        <dsp:cNvPr id="0" name=""/>
        <dsp:cNvSpPr/>
      </dsp:nvSpPr>
      <dsp:spPr>
        <a:xfrm>
          <a:off x="2567053" y="2577549"/>
          <a:ext cx="2181093" cy="976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DD085-43D8-4282-AAE3-2630C80E65B4}">
      <dsp:nvSpPr>
        <dsp:cNvPr id="0" name=""/>
        <dsp:cNvSpPr/>
      </dsp:nvSpPr>
      <dsp:spPr>
        <a:xfrm>
          <a:off x="5838693" y="1348032"/>
          <a:ext cx="763382" cy="7633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49FDA3F-E96A-48EC-8DA1-56251192BFED}">
      <dsp:nvSpPr>
        <dsp:cNvPr id="0" name=""/>
        <dsp:cNvSpPr/>
      </dsp:nvSpPr>
      <dsp:spPr>
        <a:xfrm>
          <a:off x="5134106" y="2172424"/>
          <a:ext cx="2181093" cy="931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8445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900" kern="1200" noProof="0" dirty="0"/>
            <a:t>Struktura a politika firmy</a:t>
          </a:r>
          <a:endParaRPr lang="en-GB" sz="1900" kern="1200" noProof="0" dirty="0"/>
        </a:p>
      </dsp:txBody>
      <dsp:txXfrm>
        <a:off x="5134106" y="2172424"/>
        <a:ext cx="2181093" cy="931563"/>
      </dsp:txXfrm>
    </dsp:sp>
    <dsp:sp modelId="{AD62B4A4-872C-4759-A4CF-C368039ADF17}">
      <dsp:nvSpPr>
        <dsp:cNvPr id="0" name=""/>
        <dsp:cNvSpPr/>
      </dsp:nvSpPr>
      <dsp:spPr>
        <a:xfrm>
          <a:off x="5129838" y="2577549"/>
          <a:ext cx="2181093" cy="9763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5626C0-73C2-4A47-B291-FC82F86CA5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EB467-DF4E-4D5D-9DD4-3282E32730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2A751-6888-460B-A98D-633C6EB3ADD1}" type="datetime1">
              <a:rPr lang="en-GB" smtClean="0"/>
              <a:t>02/01/2024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118DD-3ACF-4AFE-B30A-C76991C459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49BE1-BBAC-4037-9952-E7CACCB03A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B7CF1-78D6-443C-8FBF-C9779BCD5D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576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DE2B3-314B-4823-8898-A405E40B4D95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8E63B-9FFA-4EE9-89AA-03BB306665D8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407869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D8E63B-9FFA-4EE9-89AA-03BB306665D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367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D8E63B-9FFA-4EE9-89AA-03BB306665D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158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D8E63B-9FFA-4EE9-89AA-03BB306665D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3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rtlCol="0"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5E6945-0D46-47ED-B7DB-B15B072AE87B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5466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5D0C2B-D550-4151-AF6D-710FD77425B0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439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0FC174-D677-49F9-81CE-4AEA3802619B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9719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D4AD51-6EAC-44C2-BC48-777487346C6A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18179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rtlCol="0"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rtlCol="0"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0941F9-69A4-400F-AD1B-EA8D7D1430A2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0662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0BD96B-E2DC-4583-B122-27859C6FE2A0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1377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rtlCol="0"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359416-1519-47E2-8FD7-7BC4F2F463E6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94660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5555351-382A-4E13-AFEF-8F911A9E7A98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63204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EB091D-9063-445B-84E3-8784F1F130EC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6492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 baseline="0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81" y="1852122"/>
            <a:ext cx="2458230" cy="2008678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7093C6-88D4-4C78-90FB-4320A75385BB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7B0DF2F-DAFD-4616-9E25-0C28D75BF30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91805" y="1852122"/>
            <a:ext cx="2458230" cy="2008678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36DA0F9-D851-437C-A45B-EC125A3D3DB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9076629" y="1852122"/>
            <a:ext cx="2458230" cy="2008678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F0BA98-3AB4-4D88-B1C2-6279BCACFA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7792" y="3971924"/>
            <a:ext cx="2477419" cy="8032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D9DEF72B-B924-4A0D-8C83-3B370632C0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72616" y="3971925"/>
            <a:ext cx="2477419" cy="8032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E9D30C54-E9E8-4300-8DA4-352DB3A71A4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070240" y="3971924"/>
            <a:ext cx="2458230" cy="803275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07508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rtlCol="0" anchor="b">
            <a:normAutofit/>
          </a:bodyPr>
          <a:lstStyle>
            <a:lvl1pPr>
              <a:defRPr sz="3200" b="0"/>
            </a:lvl1pPr>
          </a:lstStyle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rtlCol="0"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2D1154-836B-43F6-B510-C59F1207CF89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 rtlCol="0"/>
          <a:lstStyle/>
          <a:p>
            <a:pPr rtl="0"/>
            <a:endParaRPr lang="en-GB" noProof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594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/>
              <a:t>Kliknutím lze upravit styl.</a:t>
            </a:r>
            <a:endParaRPr lang="en-GB" noProof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fld id="{325D7494-370F-4B5B-B556-9A8AF97D7D49}" type="datetime1">
              <a:rPr lang="en-GB" noProof="0" smtClean="0"/>
              <a:t>02/01/2024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rtl="0"/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rtl="0"/>
            <a:fld id="{4FAB73BC-B049-4115-A692-8D63A059BFB8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3593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frycz.cz/2022/08/08/dlouhamile/" TargetMode="External"/><Relationship Id="rId2" Type="http://schemas.openxmlformats.org/officeDocument/2006/relationships/hyperlink" Target="https://www.afrycz.cz/2020/06/01/merkuria-novostavba-administrativni-budov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frycz.cz/2023/10/20/filharmonie-2/" TargetMode="External"/><Relationship Id="rId4" Type="http://schemas.openxmlformats.org/officeDocument/2006/relationships/hyperlink" Target="https://www.afrycz.cz/2023/02/20/urbanisticka-studie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vltavskafilharmonie.cz/c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869841E-71E7-4F51-8E6F-5E8A5E375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pic>
        <p:nvPicPr>
          <p:cNvPr id="5" name="Picture 4" descr="Plans">
            <a:extLst>
              <a:ext uri="{FF2B5EF4-FFF2-40B4-BE49-F238E27FC236}">
                <a16:creationId xmlns:a16="http://schemas.microsoft.com/office/drawing/2014/main" id="{A3A2E0DA-DA21-447D-AD1F-3DB915DD051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913" y="0"/>
            <a:ext cx="12188932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94B067E-A161-4B29-A8FA-FEEB19449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6CA50C-1A88-4B3F-A34F-FE199F420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468" y="3573216"/>
            <a:ext cx="3685070" cy="914401"/>
          </a:xfrm>
        </p:spPr>
        <p:txBody>
          <a:bodyPr rtlCol="0">
            <a:noAutofit/>
          </a:bodyPr>
          <a:lstStyle/>
          <a:p>
            <a:pPr rtl="0"/>
            <a:r>
              <a:rPr lang="cs-CZ" sz="3600" b="1" dirty="0">
                <a:solidFill>
                  <a:schemeClr val="tx1"/>
                </a:solidFill>
              </a:rPr>
              <a:t>PRAXE V AFRY CZ</a:t>
            </a:r>
            <a:endParaRPr lang="en-GB" sz="3600" b="1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20C741F-0826-4AB6-A92E-AB4EB5021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58BC0F-DBD4-F122-3399-754E4F6F226B}"/>
              </a:ext>
            </a:extLst>
          </p:cNvPr>
          <p:cNvSpPr txBox="1"/>
          <p:nvPr/>
        </p:nvSpPr>
        <p:spPr>
          <a:xfrm>
            <a:off x="294468" y="1142183"/>
            <a:ext cx="3984635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BAKALÁŘSKÝ STDIJNÍ PROGRAM</a:t>
            </a:r>
            <a:r>
              <a:rPr lang="cs-CZ" sz="2000" dirty="0"/>
              <a:t>∣</a:t>
            </a:r>
            <a:r>
              <a:rPr lang="cs-CZ" sz="1800" dirty="0"/>
              <a:t>                              </a:t>
            </a:r>
            <a:r>
              <a:rPr lang="cs-CZ" sz="1800" b="1" dirty="0"/>
              <a:t>STAVITELSTVÍ</a:t>
            </a:r>
            <a:r>
              <a:rPr lang="cs-CZ" sz="1800" dirty="0"/>
              <a:t>, PREZENČNÍ FORMA </a:t>
            </a:r>
          </a:p>
          <a:p>
            <a:r>
              <a:rPr lang="cs-CZ" sz="1800" dirty="0"/>
              <a:t>OBOR</a:t>
            </a:r>
            <a:r>
              <a:rPr lang="cs-CZ" sz="2000" dirty="0"/>
              <a:t>∣</a:t>
            </a:r>
            <a:r>
              <a:rPr lang="cs-CZ" sz="1800" dirty="0"/>
              <a:t> </a:t>
            </a:r>
            <a:r>
              <a:rPr lang="cs-CZ" sz="1800" b="1" dirty="0"/>
              <a:t>POZEMNÍ STAVBY </a:t>
            </a:r>
          </a:p>
          <a:p>
            <a:r>
              <a:rPr lang="cs-CZ" sz="1800" dirty="0"/>
              <a:t>PŘEDMĚT</a:t>
            </a:r>
            <a:r>
              <a:rPr lang="cs-CZ" sz="2000" dirty="0"/>
              <a:t>∣</a:t>
            </a:r>
            <a:r>
              <a:rPr lang="cs-CZ" sz="1800" dirty="0"/>
              <a:t> </a:t>
            </a:r>
            <a:r>
              <a:rPr lang="cs-CZ" b="1" dirty="0"/>
              <a:t>ODBORNÁ PRAXE</a:t>
            </a:r>
            <a:endParaRPr lang="cs-CZ" sz="1800" b="1" dirty="0"/>
          </a:p>
          <a:p>
            <a:r>
              <a:rPr lang="cs-CZ" sz="1800" dirty="0"/>
              <a:t>ŠKOLNÍ ROK</a:t>
            </a:r>
            <a:r>
              <a:rPr lang="cs-CZ" sz="2000" dirty="0"/>
              <a:t>∣</a:t>
            </a:r>
            <a:r>
              <a:rPr lang="cs-CZ" sz="1800" dirty="0"/>
              <a:t> </a:t>
            </a:r>
            <a:r>
              <a:rPr lang="cs-CZ" sz="1800" b="1" dirty="0"/>
              <a:t>ZS 2023</a:t>
            </a:r>
            <a:endParaRPr lang="en-US" sz="1800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6BBC462-D53E-5E3B-E171-6E6AEFB4EAD4}"/>
              </a:ext>
            </a:extLst>
          </p:cNvPr>
          <p:cNvSpPr txBox="1"/>
          <p:nvPr/>
        </p:nvSpPr>
        <p:spPr>
          <a:xfrm>
            <a:off x="6126626" y="167931"/>
            <a:ext cx="62191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VYSOKÁ ŠKOLA TECHNICKÁ A EKONOMICKÁ V ČESKÝCH BUDĚJOVICÍCH</a:t>
            </a: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cs-CZ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cs-CZ" b="1" dirty="0">
                <a:solidFill>
                  <a:schemeClr val="bg2">
                    <a:lumMod val="25000"/>
                  </a:schemeClr>
                </a:solidFill>
              </a:rPr>
              <a:t>KATEDRA STAVEBNICTVÍ</a:t>
            </a:r>
            <a:endParaRPr lang="en-US" b="1" dirty="0"/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A7FB94A-671F-F1FB-12D8-7C7F02E3841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4468" y="5325817"/>
            <a:ext cx="4149733" cy="914400"/>
          </a:xfrm>
          <a:prstGeom prst="rect">
            <a:avLst/>
          </a:prstGeom>
        </p:spPr>
        <p:txBody>
          <a:bodyPr vert="horz" lIns="109728" tIns="109728" rIns="109728" bIns="91440" rtlCol="0" anchor="t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400" b="0" kern="1200" cap="none" spc="15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chemeClr val="tx1"/>
                </a:solidFill>
              </a:rPr>
              <a:t>BARBORA KRIPNEROVÁ ⅼ 27169 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82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9DE327-AEAE-44B2-8483-660A265AE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492CA2-7E37-4577-8E02-1E79AE7EE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D84F57-B2A8-6F77-C959-31889758D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/>
              <a:t>Obecné zaměření firmy</a:t>
            </a: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ACB9FA-C8E8-43F1-868B-D328ECFC3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DA23A64-B6C3-7C54-DF50-AF96F99D80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1042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221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178560-78C9-4CB5-BE46-05302CDA8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dirty="0"/>
          </a:p>
        </p:txBody>
      </p:sp>
      <p:pic>
        <p:nvPicPr>
          <p:cNvPr id="5" name="Picture 4" descr="multiple people looking at blueprints&#10;">
            <a:extLst>
              <a:ext uri="{FF2B5EF4-FFF2-40B4-BE49-F238E27FC236}">
                <a16:creationId xmlns:a16="http://schemas.microsoft.com/office/drawing/2014/main" id="{DC582F7A-0108-4267-A3E3-CA43CDA209C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"/>
          <a:stretch/>
        </p:blipFill>
        <p:spPr>
          <a:xfrm>
            <a:off x="20" y="1"/>
            <a:ext cx="12188932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9461EC9-A94F-4225-B526-5C862F340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492750-E12D-4995-ABCB-5BB846060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Hlavní hesla společnosti</a:t>
            </a:r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7160F7-FCB2-48B7-8BB8-BEFF45F6BF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97130" y="754144"/>
            <a:ext cx="7865196" cy="5335760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282B84-621E-4580-80B7-222118AE44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 descr="Icon SmartArt placeholder ">
            <a:extLst>
              <a:ext uri="{FF2B5EF4-FFF2-40B4-BE49-F238E27FC236}">
                <a16:creationId xmlns:a16="http://schemas.microsoft.com/office/drawing/2014/main" id="{F5DF3745-CCEE-4BD3-9E49-A25F9124AC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4400535"/>
              </p:ext>
            </p:extLst>
          </p:nvPr>
        </p:nvGraphicFramePr>
        <p:xfrm>
          <a:off x="3972128" y="971055"/>
          <a:ext cx="7315200" cy="4901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15916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94B0A-0F45-4FD6-9D35-1E329BB68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cs-CZ" dirty="0"/>
              <a:t>Naše oddělení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975F4-A903-1E1E-C9C7-EBA3694FE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3585891" cy="512064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Architektura a design </a:t>
            </a:r>
          </a:p>
          <a:p>
            <a:r>
              <a:rPr lang="cs-CZ" dirty="0">
                <a:solidFill>
                  <a:schemeClr val="tx1"/>
                </a:solidFill>
              </a:rPr>
              <a:t>Projektová příprava budov </a:t>
            </a:r>
          </a:p>
          <a:p>
            <a:r>
              <a:rPr lang="cs-CZ" dirty="0">
                <a:solidFill>
                  <a:schemeClr val="tx1"/>
                </a:solidFill>
              </a:rPr>
              <a:t>Projektový management stavby</a:t>
            </a:r>
          </a:p>
          <a:p>
            <a:r>
              <a:rPr lang="cs-CZ" dirty="0">
                <a:solidFill>
                  <a:schemeClr val="tx1"/>
                </a:solidFill>
              </a:rPr>
              <a:t>Technická zařízení budov </a:t>
            </a:r>
          </a:p>
          <a:p>
            <a:r>
              <a:rPr lang="cs-CZ" dirty="0">
                <a:solidFill>
                  <a:schemeClr val="tx1"/>
                </a:solidFill>
              </a:rPr>
              <a:t>Statika a dynamika staveb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Graphic 6" descr="Město">
            <a:extLst>
              <a:ext uri="{FF2B5EF4-FFF2-40B4-BE49-F238E27FC236}">
                <a16:creationId xmlns:a16="http://schemas.microsoft.com/office/drawing/2014/main" id="{A63B8FF8-E578-107E-6D1D-E2743929B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18120" y="1691640"/>
            <a:ext cx="3474720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139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FC75C1-8582-1BBE-20D7-7D71691D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Konkrétní práce oddělení pozemních staveb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7B9410-B6CC-205A-1AC0-5FA451335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Architektonické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návrhy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dokumentace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staveb</a:t>
            </a:r>
            <a:r>
              <a:rPr lang="en-US" dirty="0">
                <a:solidFill>
                  <a:schemeClr val="tx1"/>
                </a:solidFill>
              </a:rPr>
              <a:t> pro </a:t>
            </a:r>
            <a:r>
              <a:rPr lang="en-US" dirty="0" err="1">
                <a:solidFill>
                  <a:schemeClr val="tx1"/>
                </a:solidFill>
              </a:rPr>
              <a:t>bydlení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občanských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průmyslových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staveb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Návrhy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urbanistických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konceptů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území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Komplexní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projektové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řízení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investičních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záměrů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Podpora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poradenství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investorům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odborné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analýzy</a:t>
            </a:r>
            <a:r>
              <a:rPr lang="en-US" dirty="0">
                <a:solidFill>
                  <a:schemeClr val="tx1"/>
                </a:solidFill>
              </a:rPr>
              <a:t> a </a:t>
            </a:r>
            <a:r>
              <a:rPr lang="en-US" dirty="0" err="1">
                <a:solidFill>
                  <a:schemeClr val="tx1"/>
                </a:solidFill>
              </a:rPr>
              <a:t>modely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Supervize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projektových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dokumentací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pozemních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staveb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Supervize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realizace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staveb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výkon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technického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dozoru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stavebníka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3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898EAB-B831-A132-6819-FF3588D14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Čeho jsem byla součástí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E52A5D-C977-E7D5-1423-F66D02BD2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872831"/>
          </a:xfrm>
        </p:spPr>
        <p:txBody>
          <a:bodyPr>
            <a:normAutofit/>
          </a:bodyPr>
          <a:lstStyle/>
          <a:p>
            <a:r>
              <a:rPr lang="en-GB" b="1" i="0" u="none" strike="noStrike" dirty="0" err="1">
                <a:solidFill>
                  <a:srgbClr val="3B3B3B"/>
                </a:solidFill>
                <a:effectLst/>
                <a:latin typeface="camptonBold"/>
              </a:rPr>
              <a:t>Merkuria</a:t>
            </a:r>
            <a:r>
              <a:rPr lang="en-GB" b="1" i="0" u="none" strike="noStrike" dirty="0">
                <a:solidFill>
                  <a:srgbClr val="3B3B3B"/>
                </a:solidFill>
                <a:effectLst/>
                <a:latin typeface="camptonBold"/>
              </a:rPr>
              <a:t> – </a:t>
            </a:r>
            <a:r>
              <a:rPr lang="en-GB" b="1" i="0" u="none" strike="noStrike" dirty="0" err="1">
                <a:solidFill>
                  <a:srgbClr val="3B3B3B"/>
                </a:solidFill>
                <a:effectLst/>
                <a:latin typeface="camptonBold"/>
              </a:rPr>
              <a:t>novostavba</a:t>
            </a:r>
            <a:r>
              <a:rPr lang="en-GB" b="1" i="0" u="none" strike="noStrike" dirty="0">
                <a:solidFill>
                  <a:srgbClr val="3B3B3B"/>
                </a:solidFill>
                <a:effectLst/>
                <a:latin typeface="camptonBold"/>
              </a:rPr>
              <a:t> </a:t>
            </a:r>
            <a:r>
              <a:rPr lang="en-GB" b="1" i="0" u="none" strike="noStrike" dirty="0" err="1">
                <a:solidFill>
                  <a:srgbClr val="3B3B3B"/>
                </a:solidFill>
                <a:effectLst/>
                <a:latin typeface="camptonBold"/>
              </a:rPr>
              <a:t>administrativní</a:t>
            </a:r>
            <a:r>
              <a:rPr lang="en-GB" b="1" i="0" u="none" strike="noStrike" dirty="0">
                <a:solidFill>
                  <a:srgbClr val="3B3B3B"/>
                </a:solidFill>
                <a:effectLst/>
                <a:latin typeface="camptonBold"/>
              </a:rPr>
              <a:t> </a:t>
            </a:r>
            <a:r>
              <a:rPr lang="en-GB" b="1" i="0" u="none" strike="noStrike" dirty="0" err="1">
                <a:solidFill>
                  <a:srgbClr val="3B3B3B"/>
                </a:solidFill>
                <a:effectLst/>
                <a:latin typeface="camptonBold"/>
              </a:rPr>
              <a:t>budovy</a:t>
            </a:r>
            <a:endParaRPr lang="cs-CZ" b="1" i="0" u="none" strike="noStrike" dirty="0">
              <a:solidFill>
                <a:srgbClr val="3B3B3B"/>
              </a:solidFill>
              <a:effectLst/>
              <a:latin typeface="camptonBold"/>
            </a:endParaRPr>
          </a:p>
          <a:p>
            <a:pPr marL="502920" lvl="1" indent="0">
              <a:buNone/>
            </a:pPr>
            <a:r>
              <a:rPr lang="en-US" sz="1400" dirty="0">
                <a:hlinkClick r:id="rId2"/>
              </a:rPr>
              <a:t>https://www.afrycz.cz/2020/06/01/merkuria-novostavba-administrativni-budovy/</a:t>
            </a:r>
            <a:endParaRPr lang="cs-CZ" sz="1400" dirty="0"/>
          </a:p>
          <a:p>
            <a:pPr marL="502920" lvl="1" indent="0">
              <a:buNone/>
            </a:pPr>
            <a:endParaRPr lang="cs-CZ" sz="2000" b="1" i="0" u="none" strike="noStrike" dirty="0">
              <a:solidFill>
                <a:srgbClr val="3B3B3B"/>
              </a:solidFill>
              <a:effectLst/>
              <a:latin typeface="camptonBold"/>
            </a:endParaRPr>
          </a:p>
          <a:p>
            <a:r>
              <a:rPr lang="cs-CZ" b="1" dirty="0">
                <a:solidFill>
                  <a:srgbClr val="3B3B3B"/>
                </a:solidFill>
                <a:latin typeface="camptonBold"/>
              </a:rPr>
              <a:t>Terminál Dlouhá Míle</a:t>
            </a:r>
          </a:p>
          <a:p>
            <a:pPr marL="502920" lvl="1" indent="0">
              <a:buNone/>
            </a:pPr>
            <a:r>
              <a:rPr lang="cs-CZ" sz="1400" i="0" u="none" strike="noStrike" dirty="0">
                <a:solidFill>
                  <a:srgbClr val="3B3B3B"/>
                </a:solidFill>
                <a:effectLst/>
                <a:latin typeface="camptonBold"/>
                <a:hlinkClick r:id="rId3"/>
              </a:rPr>
              <a:t>https://www.afrycz.cz/2022/08/08/dlouhamile/</a:t>
            </a:r>
            <a:endParaRPr lang="cs-CZ" sz="1400" i="0" u="none" strike="noStrike" dirty="0">
              <a:solidFill>
                <a:srgbClr val="3B3B3B"/>
              </a:solidFill>
              <a:effectLst/>
              <a:latin typeface="camptonBold"/>
            </a:endParaRPr>
          </a:p>
          <a:p>
            <a:pPr marL="502920" lvl="1" indent="0">
              <a:buNone/>
            </a:pPr>
            <a:endParaRPr lang="cs-CZ" i="0" u="none" strike="noStrike" dirty="0">
              <a:solidFill>
                <a:srgbClr val="3B3B3B"/>
              </a:solidFill>
              <a:effectLst/>
              <a:latin typeface="camptonBold"/>
            </a:endParaRPr>
          </a:p>
          <a:p>
            <a:r>
              <a:rPr lang="cs-CZ" b="1" i="0" u="none" strike="noStrike" dirty="0">
                <a:solidFill>
                  <a:srgbClr val="3B3B3B"/>
                </a:solidFill>
                <a:effectLst/>
                <a:latin typeface="camptonBold"/>
              </a:rPr>
              <a:t>Urbanistická studie </a:t>
            </a:r>
            <a:r>
              <a:rPr lang="cs-CZ" b="1" i="0" u="none" strike="noStrike" dirty="0" err="1">
                <a:solidFill>
                  <a:srgbClr val="3B3B3B"/>
                </a:solidFill>
                <a:effectLst/>
                <a:latin typeface="camptonBold"/>
              </a:rPr>
              <a:t>Ostarava</a:t>
            </a:r>
            <a:r>
              <a:rPr lang="cs-CZ" b="1" i="0" u="none" strike="noStrike" dirty="0">
                <a:solidFill>
                  <a:srgbClr val="3B3B3B"/>
                </a:solidFill>
                <a:effectLst/>
                <a:latin typeface="camptonBold"/>
              </a:rPr>
              <a:t> </a:t>
            </a:r>
          </a:p>
          <a:p>
            <a:pPr marL="502920" lvl="1" indent="0">
              <a:buNone/>
            </a:pPr>
            <a:r>
              <a:rPr lang="cs-CZ" sz="1500" i="0" u="none" strike="noStrike" dirty="0">
                <a:solidFill>
                  <a:srgbClr val="3B3B3B"/>
                </a:solidFill>
                <a:effectLst/>
                <a:latin typeface="camptonBold"/>
                <a:hlinkClick r:id="rId4"/>
              </a:rPr>
              <a:t>https://www.afrycz.cz/2023/02/20/urbanisticka-studie/</a:t>
            </a:r>
            <a:endParaRPr lang="cs-CZ" sz="1500" i="0" u="none" strike="noStrike" dirty="0">
              <a:solidFill>
                <a:srgbClr val="3B3B3B"/>
              </a:solidFill>
              <a:effectLst/>
              <a:latin typeface="camptonBold"/>
            </a:endParaRPr>
          </a:p>
          <a:p>
            <a:pPr marL="0" indent="0">
              <a:buNone/>
            </a:pPr>
            <a:endParaRPr lang="cs-CZ" b="1" i="0" u="none" strike="noStrike" dirty="0">
              <a:solidFill>
                <a:srgbClr val="3B3B3B"/>
              </a:solidFill>
              <a:effectLst/>
              <a:latin typeface="camptonBold"/>
            </a:endParaRPr>
          </a:p>
          <a:p>
            <a:r>
              <a:rPr lang="cs-CZ" b="1" dirty="0">
                <a:solidFill>
                  <a:srgbClr val="3B3B3B"/>
                </a:solidFill>
                <a:latin typeface="camptonBold"/>
              </a:rPr>
              <a:t>Vltavská filharmonie</a:t>
            </a:r>
            <a:endParaRPr lang="cs-CZ" b="1" i="0" u="none" strike="noStrike" dirty="0">
              <a:solidFill>
                <a:srgbClr val="3B3B3B"/>
              </a:solidFill>
              <a:effectLst/>
              <a:latin typeface="camptonBold"/>
            </a:endParaRPr>
          </a:p>
          <a:p>
            <a:pPr marL="502920" lvl="1" indent="0">
              <a:buNone/>
            </a:pPr>
            <a:r>
              <a:rPr lang="cs-CZ" sz="1400" dirty="0">
                <a:hlinkClick r:id="rId5"/>
              </a:rPr>
              <a:t>https://www.afrycz.cz/2023/10/20/filharmonie-2/</a:t>
            </a:r>
            <a:endParaRPr lang="cs-CZ" sz="14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8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C31199-D0FF-B954-C34A-544E2BB2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60" y="1683144"/>
            <a:ext cx="2774922" cy="3491712"/>
          </a:xfrm>
        </p:spPr>
        <p:txBody>
          <a:bodyPr>
            <a:normAutofit/>
          </a:bodyPr>
          <a:lstStyle/>
          <a:p>
            <a:r>
              <a:rPr lang="cs-CZ" dirty="0"/>
              <a:t>Ukázka z Vltavské filharmonie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035F63-DE14-0F28-123E-9423D9251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1683143"/>
            <a:ext cx="6627377" cy="3491713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https://vltavskafilharmonie.cz/cs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2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4A7FC5-56F0-4FE3-8383-04EE92963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/>
          </a:p>
        </p:txBody>
      </p:sp>
      <p:pic>
        <p:nvPicPr>
          <p:cNvPr id="5" name="Picture 4" descr="Working">
            <a:extLst>
              <a:ext uri="{FF2B5EF4-FFF2-40B4-BE49-F238E27FC236}">
                <a16:creationId xmlns:a16="http://schemas.microsoft.com/office/drawing/2014/main" id="{BC829010-59E7-4B6E-AE76-EEE7D0ED0D8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E6BEBC3-6A99-4A53-9835-9875E0841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3299F-3E8A-4BF7-9C3D-B9F22CF94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130552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Děkuji za Vaši pozornost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6083A9-53C1-4358-80D7-727411C121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454094"/>
            <a:ext cx="7315200" cy="2130552"/>
          </a:xfrm>
        </p:spPr>
        <p:txBody>
          <a:bodyPr rtlCol="0">
            <a:normAutofit/>
          </a:bodyPr>
          <a:lstStyle/>
          <a:p>
            <a:pPr rtl="0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1006911-EDB8-4CDF-AEAA-A3FA06085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6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C6586-AE6C-0B8A-84FB-062D7C87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E120F-E661-D929-9EDC-2F52F9098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</a:t>
            </a:r>
          </a:p>
          <a:p>
            <a:r>
              <a:rPr lang="cs-CZ" dirty="0"/>
              <a:t>AFRY CZ </a:t>
            </a:r>
            <a:r>
              <a:rPr lang="cs-CZ" dirty="0" err="1"/>
              <a:t>s.r.o</a:t>
            </a:r>
            <a:endParaRPr lang="cs-CZ" dirty="0"/>
          </a:p>
          <a:p>
            <a:r>
              <a:rPr lang="cs-CZ" dirty="0"/>
              <a:t>Vltavská filharmonie Praha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340577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DFB9BFA2-1FA5-44A1-B975-10D6BF58EC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77E783-5AB8-45E6-9E56-AE40075231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541854-87B3-4953-A183-EF3BD285377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Architektonický design</Template>
  <TotalTime>84</TotalTime>
  <Words>238</Words>
  <Application>Microsoft Office PowerPoint</Application>
  <PresentationFormat>Širokoúhlá obrazovka</PresentationFormat>
  <Paragraphs>53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Calibri</vt:lpstr>
      <vt:lpstr>camptonBold</vt:lpstr>
      <vt:lpstr>Corbel</vt:lpstr>
      <vt:lpstr>Wingdings 2</vt:lpstr>
      <vt:lpstr>Rámeček</vt:lpstr>
      <vt:lpstr>PRAXE V AFRY CZ</vt:lpstr>
      <vt:lpstr>Obecné zaměření firmy</vt:lpstr>
      <vt:lpstr>Hlavní hesla společnosti</vt:lpstr>
      <vt:lpstr>Naše oddělení</vt:lpstr>
      <vt:lpstr>Konkrétní práce oddělení pozemních staveb </vt:lpstr>
      <vt:lpstr>Čeho jsem byla součástí </vt:lpstr>
      <vt:lpstr>Ukázka z Vltavské filharmonie </vt:lpstr>
      <vt:lpstr>Děkuji za Vaši pozornost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Praxe v AFRY</dc:title>
  <dc:creator>Barbora Kripnerová</dc:creator>
  <cp:lastModifiedBy>Barbora Kripnerová</cp:lastModifiedBy>
  <cp:revision>4</cp:revision>
  <dcterms:created xsi:type="dcterms:W3CDTF">2024-01-02T21:32:25Z</dcterms:created>
  <dcterms:modified xsi:type="dcterms:W3CDTF">2024-01-02T22:57:22Z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