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56" r:id="rId5"/>
    <p:sldId id="257" r:id="rId6"/>
    <p:sldId id="258" r:id="rId7"/>
    <p:sldId id="259" r:id="rId8"/>
    <p:sldId id="276" r:id="rId9"/>
    <p:sldId id="273" r:id="rId10"/>
    <p:sldId id="282" r:id="rId11"/>
    <p:sldId id="278" r:id="rId12"/>
    <p:sldId id="283" r:id="rId13"/>
    <p:sldId id="277" r:id="rId14"/>
    <p:sldId id="284" r:id="rId15"/>
    <p:sldId id="279" r:id="rId16"/>
    <p:sldId id="281" r:id="rId17"/>
    <p:sldId id="267" r:id="rId18"/>
    <p:sldId id="268" r:id="rId19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1253" y="41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3" d="100"/>
          <a:sy n="93" d="100"/>
        </p:scale>
        <p:origin x="370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Relationship Id="rId27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C1031E8A-CF84-4732-8D35-3D2895D0A40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E19B421-B688-4474-833E-B8E5A11D86C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A98EAA3-4A32-4022-96DA-CA21D38933B3}" type="datetime1">
              <a:rPr lang="cs-CZ" smtClean="0"/>
              <a:t>02.01.2024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10D9811-8024-41AF-B0E3-ADEAB28E223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288F8F7-8FD9-4330-81DB-53C4324300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D4C8993-06F1-4105-B80F-22BBB2D599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05018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5E615C-EBDD-4EFB-8972-EB50AE2900BC}" type="datetime1">
              <a:rPr lang="cs-CZ" smtClean="0"/>
              <a:pPr/>
              <a:t>02.01.2024</a:t>
            </a:fld>
            <a:endParaRPr lang="cs-CZ" dirty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noProof="0"/>
              <a:t>Kliknutím můžete upravit styl předlohy textů.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3D1BA25-45AC-0C48-96BD-5DDCEEC5AF57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7667015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3D1BA25-45AC-0C48-96BD-5DDCEEC5AF57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568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3D1BA25-45AC-0C48-96BD-5DDCEEC5AF57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975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3D1BA25-45AC-0C48-96BD-5DDCEEC5AF57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2523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3D1BA25-45AC-0C48-96BD-5DDCEEC5AF57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3744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3D1BA25-45AC-0C48-96BD-5DDCEEC5AF57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9747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3D1BA25-45AC-0C48-96BD-5DDCEEC5AF57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7914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3D1BA25-45AC-0C48-96BD-5DDCEEC5AF57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4672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3D1BA25-45AC-0C48-96BD-5DDCEEC5AF57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936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>
            <a:extLst>
              <a:ext uri="{FF2B5EF4-FFF2-40B4-BE49-F238E27FC236}">
                <a16:creationId xmlns:a16="http://schemas.microsoft.com/office/drawing/2014/main" id="{970B994C-A700-4648-A4D6-B500A702200B}"/>
              </a:ext>
            </a:extLst>
          </p:cNvPr>
          <p:cNvSpPr/>
          <p:nvPr userDrawn="1"/>
        </p:nvSpPr>
        <p:spPr>
          <a:xfrm>
            <a:off x="4467069" y="1754155"/>
            <a:ext cx="7724931" cy="51038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10" name="Zástupný symbol obrázku 9">
            <a:extLst>
              <a:ext uri="{FF2B5EF4-FFF2-40B4-BE49-F238E27FC236}">
                <a16:creationId xmlns:a16="http://schemas.microsoft.com/office/drawing/2014/main" id="{6169D4C1-82D6-4206-B0E8-AF62D6F09B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754155 h 6858000"/>
              <a:gd name="connsiteX3" fmla="*/ 4467070 w 12192000"/>
              <a:gd name="connsiteY3" fmla="*/ 1754155 h 6858000"/>
              <a:gd name="connsiteX4" fmla="*/ 446707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754155"/>
                </a:lnTo>
                <a:lnTo>
                  <a:pt x="4467070" y="1754155"/>
                </a:lnTo>
                <a:lnTo>
                  <a:pt x="446707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67404" y="2335342"/>
            <a:ext cx="6580584" cy="1951037"/>
          </a:xfrm>
        </p:spPr>
        <p:txBody>
          <a:bodyPr rtlCol="0" anchor="t" anchorCtr="0"/>
          <a:lstStyle>
            <a:lvl1pPr algn="l">
              <a:defRPr sz="60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42894" y="4286379"/>
            <a:ext cx="4093029" cy="1642473"/>
          </a:xfrm>
        </p:spPr>
        <p:txBody>
          <a:bodyPr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-CZ" noProof="0"/>
              <a:t>KLIKNUTÍM UPRAVÍTE STYL PŘEDLOHY PODNADPISŮ</a:t>
            </a:r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ložení týmu – mal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obrázku 24">
            <a:extLst>
              <a:ext uri="{FF2B5EF4-FFF2-40B4-BE49-F238E27FC236}">
                <a16:creationId xmlns:a16="http://schemas.microsoft.com/office/drawing/2014/main" id="{98CBB35A-0A08-5041-BD40-BF45BC1AEA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85261" y="2706624"/>
            <a:ext cx="1944976" cy="1944974"/>
          </a:xfrm>
          <a:prstGeom prst="ellipse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600">
                <a:latin typeface="+mn-lt"/>
              </a:defRPr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6" name="Zástupný symbol pro text 26">
            <a:extLst>
              <a:ext uri="{FF2B5EF4-FFF2-40B4-BE49-F238E27FC236}">
                <a16:creationId xmlns:a16="http://schemas.microsoft.com/office/drawing/2014/main" id="{13A7526F-5EB1-B149-A17B-140D879C22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783" y="4919472"/>
            <a:ext cx="2641744" cy="41237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cs-CZ" noProof="0"/>
              <a:t>Kliknutím můžete upravit styl předlohy textů.</a:t>
            </a:r>
          </a:p>
        </p:txBody>
      </p:sp>
      <p:sp>
        <p:nvSpPr>
          <p:cNvPr id="7" name="Zástupný symbol pro text 26">
            <a:extLst>
              <a:ext uri="{FF2B5EF4-FFF2-40B4-BE49-F238E27FC236}">
                <a16:creationId xmlns:a16="http://schemas.microsoft.com/office/drawing/2014/main" id="{F324894D-54DA-A14A-A64C-19BB8656F0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783" y="5276088"/>
            <a:ext cx="2641744" cy="613928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cs-CZ" noProof="0"/>
              <a:t>Kliknutím můžete upravit styl předlohy textů.</a:t>
            </a:r>
          </a:p>
        </p:txBody>
      </p:sp>
      <p:sp>
        <p:nvSpPr>
          <p:cNvPr id="8" name="Zástupný symbol obrázku 24">
            <a:extLst>
              <a:ext uri="{FF2B5EF4-FFF2-40B4-BE49-F238E27FC236}">
                <a16:creationId xmlns:a16="http://schemas.microsoft.com/office/drawing/2014/main" id="{668630C3-2B55-3E42-B37C-761FC5B8D9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49243" y="2706624"/>
            <a:ext cx="1944976" cy="1944974"/>
          </a:xfrm>
          <a:prstGeom prst="ellipse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600">
                <a:latin typeface="+mn-lt"/>
              </a:defRPr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9" name="Zástupný symbol pro text 26">
            <a:extLst>
              <a:ext uri="{FF2B5EF4-FFF2-40B4-BE49-F238E27FC236}">
                <a16:creationId xmlns:a16="http://schemas.microsoft.com/office/drawing/2014/main" id="{13A77570-6922-804B-9561-A4FD1EECA4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05765" y="4919472"/>
            <a:ext cx="2641744" cy="41237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cs-CZ" noProof="0"/>
              <a:t>Kliknutím můžete upravit styl předlohy textů.</a:t>
            </a:r>
          </a:p>
        </p:txBody>
      </p:sp>
      <p:sp>
        <p:nvSpPr>
          <p:cNvPr id="10" name="Zástupný symbol pro text 26">
            <a:extLst>
              <a:ext uri="{FF2B5EF4-FFF2-40B4-BE49-F238E27FC236}">
                <a16:creationId xmlns:a16="http://schemas.microsoft.com/office/drawing/2014/main" id="{E1C349B5-EA89-A045-923D-E8C06B61BF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5765" y="5276088"/>
            <a:ext cx="2641744" cy="613928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cs-CZ" noProof="0"/>
              <a:t>Kliknutím můžete upravit styl předlohy textů.</a:t>
            </a:r>
          </a:p>
        </p:txBody>
      </p:sp>
      <p:sp>
        <p:nvSpPr>
          <p:cNvPr id="11" name="Zástupný symbol obrázku 24">
            <a:extLst>
              <a:ext uri="{FF2B5EF4-FFF2-40B4-BE49-F238E27FC236}">
                <a16:creationId xmlns:a16="http://schemas.microsoft.com/office/drawing/2014/main" id="{4355BC29-468B-9443-AAF0-D4F9A17CBB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13225" y="2706624"/>
            <a:ext cx="1944976" cy="1944974"/>
          </a:xfrm>
          <a:prstGeom prst="ellipse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600">
                <a:latin typeface="+mn-lt"/>
              </a:defRPr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12" name="Zástupný symbol pro text 26">
            <a:extLst>
              <a:ext uri="{FF2B5EF4-FFF2-40B4-BE49-F238E27FC236}">
                <a16:creationId xmlns:a16="http://schemas.microsoft.com/office/drawing/2014/main" id="{0ACA1FDC-8C3E-1548-BBD5-7F8C1F2BE63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69747" y="4919472"/>
            <a:ext cx="2641744" cy="41237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cs-CZ" noProof="0"/>
              <a:t>Kliknutím můžete upravit styl předlohy textů.</a:t>
            </a:r>
          </a:p>
        </p:txBody>
      </p:sp>
      <p:sp>
        <p:nvSpPr>
          <p:cNvPr id="13" name="Zástupný symbol pro text 26">
            <a:extLst>
              <a:ext uri="{FF2B5EF4-FFF2-40B4-BE49-F238E27FC236}">
                <a16:creationId xmlns:a16="http://schemas.microsoft.com/office/drawing/2014/main" id="{01851322-3359-0A4C-A37F-267BC65A63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69747" y="5276088"/>
            <a:ext cx="2641744" cy="613928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cs-CZ" noProof="0"/>
              <a:t>Kliknutím můžete upravit styl předlohy textů.</a:t>
            </a:r>
          </a:p>
        </p:txBody>
      </p:sp>
      <p:sp>
        <p:nvSpPr>
          <p:cNvPr id="14" name="Zástupný symbol obrázku 24">
            <a:extLst>
              <a:ext uri="{FF2B5EF4-FFF2-40B4-BE49-F238E27FC236}">
                <a16:creationId xmlns:a16="http://schemas.microsoft.com/office/drawing/2014/main" id="{59988A13-ECF1-ED4E-B389-5F37421ED46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277207" y="2706624"/>
            <a:ext cx="1944976" cy="1944974"/>
          </a:xfrm>
          <a:prstGeom prst="ellipse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600">
                <a:latin typeface="+mn-lt"/>
              </a:defRPr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15" name="Zástupný symbol pro text 26">
            <a:extLst>
              <a:ext uri="{FF2B5EF4-FFF2-40B4-BE49-F238E27FC236}">
                <a16:creationId xmlns:a16="http://schemas.microsoft.com/office/drawing/2014/main" id="{1638E04D-DAC7-604F-A069-95B2DFCC77A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33729" y="4919472"/>
            <a:ext cx="2641744" cy="41237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cs-CZ" noProof="0"/>
              <a:t>Kliknutím můžete upravit styl předlohy textů.</a:t>
            </a:r>
          </a:p>
        </p:txBody>
      </p:sp>
      <p:sp>
        <p:nvSpPr>
          <p:cNvPr id="16" name="Zástupný symbol pro text 26">
            <a:extLst>
              <a:ext uri="{FF2B5EF4-FFF2-40B4-BE49-F238E27FC236}">
                <a16:creationId xmlns:a16="http://schemas.microsoft.com/office/drawing/2014/main" id="{90B59C4A-4CEA-9A4D-B122-9413587B214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33729" y="5276088"/>
            <a:ext cx="2641744" cy="613928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cs-CZ" noProof="0"/>
              <a:t>Kliknutím můžete upravit styl předlohy textů.</a:t>
            </a:r>
          </a:p>
        </p:txBody>
      </p:sp>
      <p:sp>
        <p:nvSpPr>
          <p:cNvPr id="17" name="Zástupný symbol obrázku 17">
            <a:extLst>
              <a:ext uri="{FF2B5EF4-FFF2-40B4-BE49-F238E27FC236}">
                <a16:creationId xmlns:a16="http://schemas.microsoft.com/office/drawing/2014/main" id="{7DDB2A7E-5AF6-4711-8A74-79B2DF28E67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1662113"/>
          </a:xfrm>
        </p:spPr>
        <p:txBody>
          <a:bodyPr rtlCol="0"/>
          <a:lstStyle/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18" name="Nadpis 1">
            <a:extLst>
              <a:ext uri="{FF2B5EF4-FFF2-40B4-BE49-F238E27FC236}">
                <a16:creationId xmlns:a16="http://schemas.microsoft.com/office/drawing/2014/main" id="{84DE4F48-3DE9-4C77-86D8-E2729DB71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79" y="493776"/>
            <a:ext cx="9997440" cy="1662113"/>
          </a:xfrm>
          <a:solidFill>
            <a:schemeClr val="tx1">
              <a:alpha val="89000"/>
            </a:schemeClr>
          </a:solidFill>
        </p:spPr>
        <p:txBody>
          <a:bodyPr tIns="365760" rtlCol="0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19" name="Zástupný symbol pro datum 6">
            <a:extLst>
              <a:ext uri="{FF2B5EF4-FFF2-40B4-BE49-F238E27FC236}">
                <a16:creationId xmlns:a16="http://schemas.microsoft.com/office/drawing/2014/main" id="{A220F2AA-9E42-4AB5-8185-09F43E8B4176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/>
          <a:p>
            <a:pPr rtl="0"/>
            <a:r>
              <a:rPr lang="cs-CZ" noProof="0"/>
              <a:t>20XX</a:t>
            </a:r>
          </a:p>
        </p:txBody>
      </p:sp>
      <p:sp>
        <p:nvSpPr>
          <p:cNvPr id="20" name="Zástupný symbol pro zápatí 10">
            <a:extLst>
              <a:ext uri="{FF2B5EF4-FFF2-40B4-BE49-F238E27FC236}">
                <a16:creationId xmlns:a16="http://schemas.microsoft.com/office/drawing/2014/main" id="{CE3D587E-37A7-4617-98F5-BBAEA534F79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cs-CZ" noProof="0"/>
              <a:t>Název prezentace</a:t>
            </a:r>
          </a:p>
        </p:txBody>
      </p:sp>
      <p:sp>
        <p:nvSpPr>
          <p:cNvPr id="21" name="Zástupný symbol pro číslo snímku 11">
            <a:extLst>
              <a:ext uri="{FF2B5EF4-FFF2-40B4-BE49-F238E27FC236}">
                <a16:creationId xmlns:a16="http://schemas.microsoft.com/office/drawing/2014/main" id="{9254D0DC-D4BC-4F16-9841-5BD3BB3DFA37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581945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ložení týmu – velk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 algn="ctr">
              <a:defRPr sz="6000"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25" name="Zástupný symbol obrázku 24">
            <a:extLst>
              <a:ext uri="{FF2B5EF4-FFF2-40B4-BE49-F238E27FC236}">
                <a16:creationId xmlns:a16="http://schemas.microsoft.com/office/drawing/2014/main" id="{1BA2D214-E442-1E4E-97CD-BEF2BAC1A0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31950" y="1900238"/>
            <a:ext cx="1273175" cy="1273175"/>
          </a:xfrm>
          <a:prstGeom prst="ellipse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27" name="Zástupný symbol pro text 26">
            <a:extLst>
              <a:ext uri="{FF2B5EF4-FFF2-40B4-BE49-F238E27FC236}">
                <a16:creationId xmlns:a16="http://schemas.microsoft.com/office/drawing/2014/main" id="{8CDBFFA1-19CC-A745-A4B0-C4C7E165E8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6325" y="3239079"/>
            <a:ext cx="2312988" cy="41237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cs-CZ" noProof="0"/>
              <a:t>Kliknutím můžete upravit styl předlohy textů.</a:t>
            </a:r>
          </a:p>
        </p:txBody>
      </p:sp>
      <p:sp>
        <p:nvSpPr>
          <p:cNvPr id="28" name="Zástupný symbol pro text 26">
            <a:extLst>
              <a:ext uri="{FF2B5EF4-FFF2-40B4-BE49-F238E27FC236}">
                <a16:creationId xmlns:a16="http://schemas.microsoft.com/office/drawing/2014/main" id="{6865090D-070B-514D-8644-27AA44684F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6325" y="3566160"/>
            <a:ext cx="2312988" cy="447675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cs-CZ" noProof="0"/>
              <a:t>Kliknutím můžete upravit styl předlohy textů.</a:t>
            </a:r>
          </a:p>
        </p:txBody>
      </p:sp>
      <p:sp>
        <p:nvSpPr>
          <p:cNvPr id="29" name="Zástupný symbol obrázku 24">
            <a:extLst>
              <a:ext uri="{FF2B5EF4-FFF2-40B4-BE49-F238E27FC236}">
                <a16:creationId xmlns:a16="http://schemas.microsoft.com/office/drawing/2014/main" id="{BDCAC79F-D619-4A4D-AA16-33462F91CF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13785" y="1900238"/>
            <a:ext cx="1273175" cy="1273175"/>
          </a:xfrm>
          <a:prstGeom prst="ellipse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30" name="Zástupný symbol pro text 26">
            <a:extLst>
              <a:ext uri="{FF2B5EF4-FFF2-40B4-BE49-F238E27FC236}">
                <a16:creationId xmlns:a16="http://schemas.microsoft.com/office/drawing/2014/main" id="{60BA181C-FF2A-FC45-8F96-700584BD23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58160" y="3239079"/>
            <a:ext cx="2312988" cy="41237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cs-CZ" noProof="0"/>
              <a:t>Kliknutím můžete upravit styl předlohy textů.</a:t>
            </a:r>
          </a:p>
        </p:txBody>
      </p:sp>
      <p:sp>
        <p:nvSpPr>
          <p:cNvPr id="31" name="Zástupný symbol pro text 26">
            <a:extLst>
              <a:ext uri="{FF2B5EF4-FFF2-40B4-BE49-F238E27FC236}">
                <a16:creationId xmlns:a16="http://schemas.microsoft.com/office/drawing/2014/main" id="{AC5838B0-DD1C-E84B-9489-3993D788FF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8160" y="3566160"/>
            <a:ext cx="2312988" cy="447675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cs-CZ" noProof="0"/>
              <a:t>Kliknutím můžete upravit styl předlohy textů.</a:t>
            </a:r>
          </a:p>
        </p:txBody>
      </p:sp>
      <p:sp>
        <p:nvSpPr>
          <p:cNvPr id="32" name="Zástupný symbol obrázku 24">
            <a:extLst>
              <a:ext uri="{FF2B5EF4-FFF2-40B4-BE49-F238E27FC236}">
                <a16:creationId xmlns:a16="http://schemas.microsoft.com/office/drawing/2014/main" id="{7175A9C4-CAA9-A64F-A5D8-1C0A7C1B53F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95620" y="1900238"/>
            <a:ext cx="1273175" cy="1273175"/>
          </a:xfrm>
          <a:prstGeom prst="ellipse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33" name="Zástupný symbol pro text 26">
            <a:extLst>
              <a:ext uri="{FF2B5EF4-FFF2-40B4-BE49-F238E27FC236}">
                <a16:creationId xmlns:a16="http://schemas.microsoft.com/office/drawing/2014/main" id="{9C830668-9722-B940-B234-BB9FE0EFE6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9995" y="3239079"/>
            <a:ext cx="2312988" cy="41237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cs-CZ" noProof="0"/>
              <a:t>Kliknutím můžete upravit styl předlohy textů.</a:t>
            </a:r>
          </a:p>
        </p:txBody>
      </p:sp>
      <p:sp>
        <p:nvSpPr>
          <p:cNvPr id="34" name="Zástupný symbol pro text 26">
            <a:extLst>
              <a:ext uri="{FF2B5EF4-FFF2-40B4-BE49-F238E27FC236}">
                <a16:creationId xmlns:a16="http://schemas.microsoft.com/office/drawing/2014/main" id="{5BCB1F98-2365-A845-807C-BE51A3C6DA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9995" y="3566160"/>
            <a:ext cx="2312988" cy="447675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cs-CZ" noProof="0"/>
              <a:t>Kliknutím můžete upravit styl předlohy textů.</a:t>
            </a:r>
          </a:p>
        </p:txBody>
      </p:sp>
      <p:sp>
        <p:nvSpPr>
          <p:cNvPr id="35" name="Zástupný symbol obrázku 24">
            <a:extLst>
              <a:ext uri="{FF2B5EF4-FFF2-40B4-BE49-F238E27FC236}">
                <a16:creationId xmlns:a16="http://schemas.microsoft.com/office/drawing/2014/main" id="{B18B6DCA-AAB8-5F4F-9DD5-B86EE8CBD3D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359526" y="1900238"/>
            <a:ext cx="1273175" cy="1273175"/>
          </a:xfrm>
          <a:prstGeom prst="ellipse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36" name="Zástupný symbol pro text 26">
            <a:extLst>
              <a:ext uri="{FF2B5EF4-FFF2-40B4-BE49-F238E27FC236}">
                <a16:creationId xmlns:a16="http://schemas.microsoft.com/office/drawing/2014/main" id="{CE3D1F83-7947-624B-AC3C-7D21821AE3D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03901" y="3239079"/>
            <a:ext cx="2312988" cy="41237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cs-CZ" noProof="0"/>
              <a:t>Kliknutím můžete upravit styl předlohy textů.</a:t>
            </a:r>
          </a:p>
        </p:txBody>
      </p:sp>
      <p:sp>
        <p:nvSpPr>
          <p:cNvPr id="37" name="Zástupný symbol pro text 26">
            <a:extLst>
              <a:ext uri="{FF2B5EF4-FFF2-40B4-BE49-F238E27FC236}">
                <a16:creationId xmlns:a16="http://schemas.microsoft.com/office/drawing/2014/main" id="{3608F6B5-173E-7945-A6B4-E26276D0806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03901" y="3566160"/>
            <a:ext cx="2312988" cy="447675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cs-CZ" noProof="0"/>
              <a:t>Kliknutím můžete upravit styl předlohy textů.</a:t>
            </a:r>
          </a:p>
        </p:txBody>
      </p:sp>
      <p:sp>
        <p:nvSpPr>
          <p:cNvPr id="38" name="Zástupný symbol obrázku 24">
            <a:extLst>
              <a:ext uri="{FF2B5EF4-FFF2-40B4-BE49-F238E27FC236}">
                <a16:creationId xmlns:a16="http://schemas.microsoft.com/office/drawing/2014/main" id="{1ACD0622-4EE2-F64A-A285-02AFE95C5DD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631950" y="4320708"/>
            <a:ext cx="1273175" cy="1273175"/>
          </a:xfrm>
          <a:prstGeom prst="ellipse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39" name="Zástupný symbol pro text 26">
            <a:extLst>
              <a:ext uri="{FF2B5EF4-FFF2-40B4-BE49-F238E27FC236}">
                <a16:creationId xmlns:a16="http://schemas.microsoft.com/office/drawing/2014/main" id="{D99EB1E8-DE2D-6E40-91BE-B3B1C6ABB7F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76325" y="5659549"/>
            <a:ext cx="2312988" cy="41237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cs-CZ" noProof="0"/>
              <a:t>Kliknutím můžete upravit styl předlohy textů.</a:t>
            </a:r>
          </a:p>
        </p:txBody>
      </p:sp>
      <p:sp>
        <p:nvSpPr>
          <p:cNvPr id="40" name="Zástupný symbol pro text 26">
            <a:extLst>
              <a:ext uri="{FF2B5EF4-FFF2-40B4-BE49-F238E27FC236}">
                <a16:creationId xmlns:a16="http://schemas.microsoft.com/office/drawing/2014/main" id="{CE209033-590B-EA41-9FA9-8D3E20BB5B7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76325" y="5989320"/>
            <a:ext cx="2312988" cy="447675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cs-CZ" noProof="0"/>
              <a:t>Kliknutím můžete upravit styl předlohy textů.</a:t>
            </a:r>
          </a:p>
        </p:txBody>
      </p:sp>
      <p:sp>
        <p:nvSpPr>
          <p:cNvPr id="41" name="Zástupný symbol obrázku 24">
            <a:extLst>
              <a:ext uri="{FF2B5EF4-FFF2-40B4-BE49-F238E27FC236}">
                <a16:creationId xmlns:a16="http://schemas.microsoft.com/office/drawing/2014/main" id="{F0EF7FD9-70EA-7D43-AC3A-5648C324AB8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213785" y="4320708"/>
            <a:ext cx="1273175" cy="1273175"/>
          </a:xfrm>
          <a:prstGeom prst="ellipse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42" name="Zástupný symbol pro text 26">
            <a:extLst>
              <a:ext uri="{FF2B5EF4-FFF2-40B4-BE49-F238E27FC236}">
                <a16:creationId xmlns:a16="http://schemas.microsoft.com/office/drawing/2014/main" id="{20F05298-65A6-7149-AC3E-A91938A0C89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58160" y="5659549"/>
            <a:ext cx="2312988" cy="41237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cs-CZ" noProof="0"/>
              <a:t>Kliknutím můžete upravit styl předlohy textů.</a:t>
            </a:r>
          </a:p>
        </p:txBody>
      </p:sp>
      <p:sp>
        <p:nvSpPr>
          <p:cNvPr id="43" name="Zástupný symbol pro text 26">
            <a:extLst>
              <a:ext uri="{FF2B5EF4-FFF2-40B4-BE49-F238E27FC236}">
                <a16:creationId xmlns:a16="http://schemas.microsoft.com/office/drawing/2014/main" id="{E829FF2B-369F-084A-92BE-A42EAD9582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58160" y="5989320"/>
            <a:ext cx="2312988" cy="447675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cs-CZ" noProof="0"/>
              <a:t>Kliknutím můžete upravit styl předlohy textů.</a:t>
            </a:r>
          </a:p>
        </p:txBody>
      </p:sp>
      <p:sp>
        <p:nvSpPr>
          <p:cNvPr id="44" name="Zástupný symbol obrázku 24">
            <a:extLst>
              <a:ext uri="{FF2B5EF4-FFF2-40B4-BE49-F238E27FC236}">
                <a16:creationId xmlns:a16="http://schemas.microsoft.com/office/drawing/2014/main" id="{4E50BB28-D79E-534D-8075-5285673B6C2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795620" y="4320708"/>
            <a:ext cx="1273175" cy="1273175"/>
          </a:xfrm>
          <a:prstGeom prst="ellipse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45" name="Zástupný symbol pro text 26">
            <a:extLst>
              <a:ext uri="{FF2B5EF4-FFF2-40B4-BE49-F238E27FC236}">
                <a16:creationId xmlns:a16="http://schemas.microsoft.com/office/drawing/2014/main" id="{F5EB1EB1-0DFF-1C42-9692-85E5A411C81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39995" y="5659549"/>
            <a:ext cx="2312988" cy="41237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cs-CZ" noProof="0"/>
              <a:t>Kliknutím můžete upravit styl předlohy textů.</a:t>
            </a:r>
          </a:p>
        </p:txBody>
      </p:sp>
      <p:sp>
        <p:nvSpPr>
          <p:cNvPr id="46" name="Zástupný symbol pro text 26">
            <a:extLst>
              <a:ext uri="{FF2B5EF4-FFF2-40B4-BE49-F238E27FC236}">
                <a16:creationId xmlns:a16="http://schemas.microsoft.com/office/drawing/2014/main" id="{5FEA11E4-7068-E649-9E09-67A1EA10B03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39995" y="5989320"/>
            <a:ext cx="2312988" cy="447675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cs-CZ" noProof="0"/>
              <a:t>Kliknutím můžete upravit styl předlohy textů.</a:t>
            </a:r>
          </a:p>
        </p:txBody>
      </p:sp>
      <p:sp>
        <p:nvSpPr>
          <p:cNvPr id="47" name="Zástupný symbol obrázku 24">
            <a:extLst>
              <a:ext uri="{FF2B5EF4-FFF2-40B4-BE49-F238E27FC236}">
                <a16:creationId xmlns:a16="http://schemas.microsoft.com/office/drawing/2014/main" id="{44F9519B-1C20-B848-A15F-EE4D09E5B93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359526" y="4320708"/>
            <a:ext cx="1273175" cy="1273175"/>
          </a:xfrm>
          <a:prstGeom prst="ellipse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48" name="Zástupný symbol pro text 26">
            <a:extLst>
              <a:ext uri="{FF2B5EF4-FFF2-40B4-BE49-F238E27FC236}">
                <a16:creationId xmlns:a16="http://schemas.microsoft.com/office/drawing/2014/main" id="{22673807-D8F9-5940-AA4D-A70F0000749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03901" y="5659549"/>
            <a:ext cx="2312988" cy="41237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cs-CZ" noProof="0"/>
              <a:t>Kliknutím můžete upravit styl předlohy textů.</a:t>
            </a:r>
          </a:p>
        </p:txBody>
      </p:sp>
      <p:sp>
        <p:nvSpPr>
          <p:cNvPr id="49" name="Zástupný symbol pro text 26">
            <a:extLst>
              <a:ext uri="{FF2B5EF4-FFF2-40B4-BE49-F238E27FC236}">
                <a16:creationId xmlns:a16="http://schemas.microsoft.com/office/drawing/2014/main" id="{7E03C2A1-41CE-E946-B243-A1235A7E06F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03901" y="5989320"/>
            <a:ext cx="2312988" cy="447675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cs-CZ" noProof="0"/>
              <a:t>Kliknutím můžete upravit styl předlohy textů.</a:t>
            </a:r>
          </a:p>
        </p:txBody>
      </p:sp>
      <p:sp>
        <p:nvSpPr>
          <p:cNvPr id="50" name="Zástupný symbol pro datum 6">
            <a:extLst>
              <a:ext uri="{FF2B5EF4-FFF2-40B4-BE49-F238E27FC236}">
                <a16:creationId xmlns:a16="http://schemas.microsoft.com/office/drawing/2014/main" id="{698236FE-C9B0-4E5C-A23B-C02CA6C84173}"/>
              </a:ext>
            </a:extLst>
          </p:cNvPr>
          <p:cNvSpPr>
            <a:spLocks noGrp="1"/>
          </p:cNvSpPr>
          <p:nvPr>
            <p:ph type="dt" sz="half" idx="34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/>
          <a:p>
            <a:pPr rtl="0"/>
            <a:r>
              <a:rPr lang="cs-CZ" noProof="0"/>
              <a:t>20XX</a:t>
            </a:r>
          </a:p>
        </p:txBody>
      </p:sp>
      <p:sp>
        <p:nvSpPr>
          <p:cNvPr id="51" name="Zástupný symbol pro zápatí 10">
            <a:extLst>
              <a:ext uri="{FF2B5EF4-FFF2-40B4-BE49-F238E27FC236}">
                <a16:creationId xmlns:a16="http://schemas.microsoft.com/office/drawing/2014/main" id="{A93C8C74-29A3-4BCC-8EB9-53CE59B4C8F9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cs-CZ" noProof="0"/>
              <a:t>Název prezentace</a:t>
            </a:r>
          </a:p>
        </p:txBody>
      </p:sp>
      <p:sp>
        <p:nvSpPr>
          <p:cNvPr id="52" name="Zástupný symbol pro číslo snímku 11">
            <a:extLst>
              <a:ext uri="{FF2B5EF4-FFF2-40B4-BE49-F238E27FC236}">
                <a16:creationId xmlns:a16="http://schemas.microsoft.com/office/drawing/2014/main" id="{0DF7F3BB-66CF-46E2-823F-D94C887BC3F5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27437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Časová 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7480465" cy="1325563"/>
          </a:xfrm>
        </p:spPr>
        <p:txBody>
          <a:bodyPr rtlCol="0">
            <a:normAutofit/>
          </a:bodyPr>
          <a:lstStyle>
            <a:lvl1pPr algn="l">
              <a:defRPr sz="6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id="{F819E775-79C1-C048-A1C9-A453CB9DF3F9}"/>
              </a:ext>
            </a:extLst>
          </p:cNvPr>
          <p:cNvCxnSpPr/>
          <p:nvPr userDrawn="1"/>
        </p:nvCxnSpPr>
        <p:spPr>
          <a:xfrm>
            <a:off x="8504420" y="692983"/>
            <a:ext cx="36875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ástupný obrázek SmartArt 4">
            <a:extLst>
              <a:ext uri="{FF2B5EF4-FFF2-40B4-BE49-F238E27FC236}">
                <a16:creationId xmlns:a16="http://schemas.microsoft.com/office/drawing/2014/main" id="{2DAB336B-F2EE-7540-B6B9-179BD611A5AC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381000" y="1839913"/>
            <a:ext cx="11363325" cy="4572000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cs-CZ" noProof="0"/>
              <a:t>Kliknutím na ikonu přidáte obrázek SmartArt.</a:t>
            </a:r>
          </a:p>
        </p:txBody>
      </p:sp>
      <p:sp>
        <p:nvSpPr>
          <p:cNvPr id="6" name="Zástupný symbol pro datum 6">
            <a:extLst>
              <a:ext uri="{FF2B5EF4-FFF2-40B4-BE49-F238E27FC236}">
                <a16:creationId xmlns:a16="http://schemas.microsoft.com/office/drawing/2014/main" id="{449E2D85-4B9C-467E-B70E-FFFA196D74DA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/>
          <a:p>
            <a:pPr rtl="0"/>
            <a:r>
              <a:rPr lang="cs-CZ" noProof="0"/>
              <a:t>20XX</a:t>
            </a:r>
          </a:p>
        </p:txBody>
      </p:sp>
      <p:sp>
        <p:nvSpPr>
          <p:cNvPr id="7" name="Zástupný symbol pro zápatí 10">
            <a:extLst>
              <a:ext uri="{FF2B5EF4-FFF2-40B4-BE49-F238E27FC236}">
                <a16:creationId xmlns:a16="http://schemas.microsoft.com/office/drawing/2014/main" id="{CDB1B6C7-69CF-4FD7-B86B-D3BD6D56A4F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cs-CZ" noProof="0"/>
              <a:t>Název prezentace</a:t>
            </a:r>
          </a:p>
        </p:txBody>
      </p:sp>
      <p:sp>
        <p:nvSpPr>
          <p:cNvPr id="8" name="Zástupný symbol pro číslo snímku 11">
            <a:extLst>
              <a:ext uri="{FF2B5EF4-FFF2-40B4-BE49-F238E27FC236}">
                <a16:creationId xmlns:a16="http://schemas.microsoft.com/office/drawing/2014/main" id="{ABDCE1B3-CAC8-44F2-9A63-C903CBFBAFE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646709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ložení tabul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ástupný symbol obrázku 17">
            <a:extLst>
              <a:ext uri="{FF2B5EF4-FFF2-40B4-BE49-F238E27FC236}">
                <a16:creationId xmlns:a16="http://schemas.microsoft.com/office/drawing/2014/main" id="{BF7DDA28-4051-4C9A-8640-99B7D9008ED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1662113"/>
          </a:xfrm>
        </p:spPr>
        <p:txBody>
          <a:bodyPr rtlCol="0"/>
          <a:lstStyle/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79" y="496957"/>
            <a:ext cx="9997440" cy="1662113"/>
          </a:xfrm>
          <a:solidFill>
            <a:schemeClr val="tx1">
              <a:alpha val="89000"/>
            </a:schemeClr>
          </a:solidFill>
        </p:spPr>
        <p:txBody>
          <a:bodyPr tIns="365760" rtlCol="0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20" name="Zástupný symbol pro tabulku 19">
            <a:extLst>
              <a:ext uri="{FF2B5EF4-FFF2-40B4-BE49-F238E27FC236}">
                <a16:creationId xmlns:a16="http://schemas.microsoft.com/office/drawing/2014/main" id="{822FF587-E1EB-4FC1-BE5F-847FC830EBC7}"/>
              </a:ext>
            </a:extLst>
          </p:cNvPr>
          <p:cNvSpPr>
            <a:spLocks noGrp="1"/>
          </p:cNvSpPr>
          <p:nvPr>
            <p:ph type="tbl" sz="quarter" idx="23"/>
          </p:nvPr>
        </p:nvSpPr>
        <p:spPr>
          <a:xfrm>
            <a:off x="1097279" y="2761488"/>
            <a:ext cx="9997440" cy="2825496"/>
          </a:xfrm>
        </p:spPr>
        <p:txBody>
          <a:bodyPr rtlCol="0"/>
          <a:lstStyle/>
          <a:p>
            <a:pPr rtl="0"/>
            <a:r>
              <a:rPr lang="cs-CZ" noProof="0"/>
              <a:t>Kliknutím na ikonu přidáte tabulku.</a:t>
            </a:r>
          </a:p>
        </p:txBody>
      </p:sp>
      <p:sp>
        <p:nvSpPr>
          <p:cNvPr id="5" name="Zástupný symbol pro datum 6">
            <a:extLst>
              <a:ext uri="{FF2B5EF4-FFF2-40B4-BE49-F238E27FC236}">
                <a16:creationId xmlns:a16="http://schemas.microsoft.com/office/drawing/2014/main" id="{404CA344-7BF6-40E6-846B-4DFC68BBD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/>
          <a:p>
            <a:pPr rtl="0"/>
            <a:r>
              <a:rPr lang="cs-CZ" noProof="0"/>
              <a:t>20XX</a:t>
            </a:r>
          </a:p>
        </p:txBody>
      </p:sp>
      <p:sp>
        <p:nvSpPr>
          <p:cNvPr id="6" name="Zástupný symbol pro zápatí 10">
            <a:extLst>
              <a:ext uri="{FF2B5EF4-FFF2-40B4-BE49-F238E27FC236}">
                <a16:creationId xmlns:a16="http://schemas.microsoft.com/office/drawing/2014/main" id="{4DF15184-BCA8-45CA-8E5F-B680ADBFE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cs-CZ" noProof="0"/>
              <a:t>Název prezentace</a:t>
            </a:r>
          </a:p>
        </p:txBody>
      </p:sp>
      <p:sp>
        <p:nvSpPr>
          <p:cNvPr id="7" name="Zástupný symbol pro číslo snímku 11">
            <a:extLst>
              <a:ext uri="{FF2B5EF4-FFF2-40B4-BE49-F238E27FC236}">
                <a16:creationId xmlns:a16="http://schemas.microsoft.com/office/drawing/2014/main" id="{829741B7-179B-4CE8-A5A5-D3EF55278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457906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á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59B023D1-B432-4327-9B3B-545A055D0CD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38905"/>
            <a:ext cx="12261163" cy="6896905"/>
          </a:xfrm>
        </p:spPr>
        <p:txBody>
          <a:bodyPr rtlCol="0"/>
          <a:lstStyle/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9" name="Zástupný symbol pro text 8">
            <a:extLst>
              <a:ext uri="{FF2B5EF4-FFF2-40B4-BE49-F238E27FC236}">
                <a16:creationId xmlns:a16="http://schemas.microsoft.com/office/drawing/2014/main" id="{D44B8F7E-01E4-AA4B-B60F-A2BF94E3A1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30439" y="1886755"/>
            <a:ext cx="9131121" cy="3084489"/>
          </a:xfrm>
          <a:solidFill>
            <a:schemeClr val="accent1">
              <a:alpha val="89000"/>
            </a:schemeClr>
          </a:solidFill>
        </p:spPr>
        <p:txBody>
          <a:bodyPr lIns="1005840" tIns="640080" rtlCol="0" anchor="t" anchorCtr="0">
            <a:no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457200" indent="0" algn="l">
              <a:buNone/>
              <a:defRPr sz="2800">
                <a:solidFill>
                  <a:schemeClr val="bg1"/>
                </a:solidFill>
                <a:latin typeface="+mj-lt"/>
              </a:defRPr>
            </a:lvl2pPr>
            <a:lvl3pPr marL="914400" indent="0" algn="l">
              <a:buNone/>
              <a:defRPr sz="2400">
                <a:solidFill>
                  <a:schemeClr val="bg1"/>
                </a:solidFill>
                <a:latin typeface="+mj-lt"/>
              </a:defRPr>
            </a:lvl3pPr>
            <a:lvl4pPr marL="1371600" indent="0" algn="l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1828800" indent="0" algn="l">
              <a:buNone/>
              <a:defRPr sz="2000">
                <a:solidFill>
                  <a:schemeClr val="bg1"/>
                </a:solidFill>
                <a:latin typeface="+mj-lt"/>
              </a:defRPr>
            </a:lvl5pPr>
          </a:lstStyle>
          <a:p>
            <a:pPr lvl="0" rtl="0"/>
            <a:r>
              <a:rPr lang="cs-CZ" noProof="0"/>
              <a:t>Kliknutím můžete upravit styl předlohy textů.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F8581E8-B832-44F5-8573-1D49AF804E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8642" y="4040803"/>
            <a:ext cx="7766978" cy="484050"/>
          </a:xfrm>
        </p:spPr>
        <p:txBody>
          <a:bodyPr rtlCol="0">
            <a:noAutofit/>
          </a:bodyPr>
          <a:lstStyle>
            <a:lvl1pPr>
              <a:defRPr sz="1800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6" name="Zástupný symbol pro datum 1">
            <a:extLst>
              <a:ext uri="{FF2B5EF4-FFF2-40B4-BE49-F238E27FC236}">
                <a16:creationId xmlns:a16="http://schemas.microsoft.com/office/drawing/2014/main" id="{38C5CB97-CD0D-4684-A674-58C891FBC20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cs-CZ" noProof="0"/>
              <a:t>20XX</a:t>
            </a:r>
          </a:p>
        </p:txBody>
      </p:sp>
      <p:sp>
        <p:nvSpPr>
          <p:cNvPr id="7" name="Zástupný symbol pro zápatí 2">
            <a:extLst>
              <a:ext uri="{FF2B5EF4-FFF2-40B4-BE49-F238E27FC236}">
                <a16:creationId xmlns:a16="http://schemas.microsoft.com/office/drawing/2014/main" id="{9DB43653-49BD-4FF8-AC52-100F2628D03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cs-CZ" noProof="0"/>
              <a:t>Název prezentace</a:t>
            </a:r>
          </a:p>
        </p:txBody>
      </p:sp>
      <p:sp>
        <p:nvSpPr>
          <p:cNvPr id="8" name="Zástupný symbol pro číslo snímku 3">
            <a:extLst>
              <a:ext uri="{FF2B5EF4-FFF2-40B4-BE49-F238E27FC236}">
                <a16:creationId xmlns:a16="http://schemas.microsoft.com/office/drawing/2014/main" id="{C175707F-64A0-469B-AE09-445DCC67D3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294A09A9-5501-47C1-A89A-A340965A2BE2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0BFED5AE-62FF-41D3-952B-067FA66380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85" y="-4763"/>
            <a:ext cx="5021348" cy="6858001"/>
          </a:xfrm>
        </p:spPr>
        <p:txBody>
          <a:bodyPr rtlCol="0"/>
          <a:lstStyle/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778" y="457201"/>
            <a:ext cx="4776538" cy="2285999"/>
          </a:xfrm>
          <a:solidFill>
            <a:schemeClr val="tx1">
              <a:alpha val="92000"/>
            </a:schemeClr>
          </a:solidFill>
        </p:spPr>
        <p:txBody>
          <a:bodyPr lIns="457200" rtlCol="0" anchor="ctr">
            <a:noAutofit/>
          </a:bodyPr>
          <a:lstStyle>
            <a:lvl1pPr>
              <a:defRPr sz="60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484357"/>
            <a:ext cx="5259388" cy="4442153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1pPr>
            <a:lvl2pPr marL="457200" indent="0">
              <a:lnSpc>
                <a:spcPct val="100000"/>
              </a:lnSpc>
              <a:buNone/>
              <a:defRPr sz="2000">
                <a:solidFill>
                  <a:schemeClr val="bg2"/>
                </a:solidFill>
                <a:latin typeface="Times New Roman" panose="02020603050405020304" pitchFamily="18" charset="0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2"/>
                </a:solidFill>
                <a:latin typeface="Times New Roman" panose="02020603050405020304" pitchFamily="18" charset="0"/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2"/>
                </a:solidFill>
                <a:latin typeface="Times New Roman" panose="02020603050405020304" pitchFamily="18" charset="0"/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2"/>
                </a:solidFill>
                <a:latin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" dirty="0"/>
          </a:p>
        </p:txBody>
      </p:sp>
      <p:sp>
        <p:nvSpPr>
          <p:cNvPr id="6" name="Zástupný symbol pro datum 3">
            <a:extLst>
              <a:ext uri="{FF2B5EF4-FFF2-40B4-BE49-F238E27FC236}">
                <a16:creationId xmlns:a16="http://schemas.microsoft.com/office/drawing/2014/main" id="{D6C26EFF-CEA6-4978-A83B-400BFB2B863D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cs"/>
              <a:t>20XX</a:t>
            </a:r>
          </a:p>
        </p:txBody>
      </p:sp>
      <p:sp>
        <p:nvSpPr>
          <p:cNvPr id="7" name="Zástupný symbol pro zápatí 4">
            <a:extLst>
              <a:ext uri="{FF2B5EF4-FFF2-40B4-BE49-F238E27FC236}">
                <a16:creationId xmlns:a16="http://schemas.microsoft.com/office/drawing/2014/main" id="{0FC19E3C-A9EA-4809-9D98-B4C1EB8B35B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96000" y="6356350"/>
            <a:ext cx="2057400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cs"/>
              <a:t>Název prezentace</a:t>
            </a:r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973FE4BB-3117-49A2-8624-3E68B811924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en-US" smtClean="0"/>
              <a:pPr rtl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>
            <a:noAutofit/>
          </a:bodyPr>
          <a:lstStyle>
            <a:lvl1pPr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310938"/>
            <a:ext cx="3932237" cy="3558050"/>
          </a:xfrm>
        </p:spPr>
        <p:txBody>
          <a:bodyPr rtlCol="0">
            <a:normAutofit/>
          </a:bodyPr>
          <a:lstStyle>
            <a:lvl1pPr marL="0" indent="0">
              <a:buNone/>
              <a:defRPr sz="1800">
                <a:solidFill>
                  <a:schemeClr val="bg2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0"/>
              <a:t>Kliknutím můžete upravit styl předlohy textů.</a:t>
            </a:r>
          </a:p>
        </p:txBody>
      </p:sp>
      <p:sp>
        <p:nvSpPr>
          <p:cNvPr id="9" name="Pravoúhlý trojúhelník 8">
            <a:extLst>
              <a:ext uri="{FF2B5EF4-FFF2-40B4-BE49-F238E27FC236}">
                <a16:creationId xmlns:a16="http://schemas.microsoft.com/office/drawing/2014/main" id="{AF17559D-BCE9-2744-9623-22E1EE6DF537}"/>
              </a:ext>
            </a:extLst>
          </p:cNvPr>
          <p:cNvSpPr/>
          <p:nvPr userDrawn="1"/>
        </p:nvSpPr>
        <p:spPr>
          <a:xfrm flipH="1">
            <a:off x="6633556" y="1429789"/>
            <a:ext cx="5558444" cy="5428211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>
                <a:latin typeface="Times New Roman" panose="020206030504050203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6F2EDADE-B47B-8242-8D03-079A12F1C7A2}"/>
              </a:ext>
            </a:extLst>
          </p:cNvPr>
          <p:cNvCxnSpPr>
            <a:cxnSpLocks/>
          </p:cNvCxnSpPr>
          <p:nvPr userDrawn="1"/>
        </p:nvCxnSpPr>
        <p:spPr>
          <a:xfrm>
            <a:off x="483229" y="0"/>
            <a:ext cx="0" cy="338777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442031C9-0B4C-44DA-907A-9CB1434077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1" cy="6858000"/>
          </a:xfrm>
        </p:spPr>
        <p:txBody>
          <a:bodyPr rtlCol="0"/>
          <a:lstStyle/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11" y="876926"/>
            <a:ext cx="5079113" cy="1356607"/>
          </a:xfrm>
        </p:spPr>
        <p:txBody>
          <a:bodyPr rtlCol="0" anchor="t" anchorCtr="0">
            <a:normAutofit/>
          </a:bodyPr>
          <a:lstStyle>
            <a:lvl1pPr>
              <a:defRPr sz="6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cs-CZ" noProof="0"/>
              <a:t>Kliknutím upravíte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10" y="2233534"/>
            <a:ext cx="4205990" cy="2833142"/>
          </a:xfrm>
        </p:spPr>
        <p:txBody>
          <a:bodyPr rtlCol="0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1828800" indent="0">
              <a:buNone/>
              <a:defRPr sz="16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</a:lstStyle>
          <a:p>
            <a:pPr lvl="0" rtl="0"/>
            <a:r>
              <a:rPr lang="cs-CZ" noProof="0"/>
              <a:t>Kliknutím můžete upravit styl předlohy textů.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DE23592C-4E26-184A-AAED-41EC35AFF551}"/>
              </a:ext>
            </a:extLst>
          </p:cNvPr>
          <p:cNvCxnSpPr/>
          <p:nvPr userDrawn="1"/>
        </p:nvCxnSpPr>
        <p:spPr>
          <a:xfrm>
            <a:off x="0" y="5711252"/>
            <a:ext cx="36875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B68C5F28-837A-4354-8BA4-A994BD1D6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08890" y="6356350"/>
            <a:ext cx="3108434" cy="365125"/>
          </a:xfrm>
        </p:spPr>
        <p:txBody>
          <a:bodyPr rtlCol="0"/>
          <a:lstStyle>
            <a:lvl1pPr algn="r">
              <a:defRPr>
                <a:latin typeface="+mn-lt"/>
              </a:defRPr>
            </a:lvl1pPr>
          </a:lstStyle>
          <a:p>
            <a:pPr rtl="0"/>
            <a:r>
              <a:rPr lang="cs-CZ" noProof="0"/>
              <a:t>Název prezentace</a:t>
            </a:r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A6EDF98A-063D-47C8-8D91-A223F9955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3308" y="6356350"/>
            <a:ext cx="1097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cs-CZ" noProof="0" smtClean="0"/>
              <a:pPr rtl="0"/>
              <a:t>‹#›</a:t>
            </a:fld>
            <a:endParaRPr lang="cs-CZ" noProof="0"/>
          </a:p>
        </p:txBody>
      </p:sp>
      <p:sp>
        <p:nvSpPr>
          <p:cNvPr id="11" name="Zástupný symbol pro datum 3">
            <a:extLst>
              <a:ext uri="{FF2B5EF4-FFF2-40B4-BE49-F238E27FC236}">
                <a16:creationId xmlns:a16="http://schemas.microsoft.com/office/drawing/2014/main" id="{042684A6-77E9-406F-A431-4C57DCAE62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9544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cs-CZ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6629" y="611455"/>
            <a:ext cx="10646275" cy="1356607"/>
          </a:xfrm>
        </p:spPr>
        <p:txBody>
          <a:bodyPr rtlCol="0" anchor="t" anchorCtr="0">
            <a:normAutofit/>
          </a:bodyPr>
          <a:lstStyle>
            <a:lvl1pPr algn="l">
              <a:defRPr sz="6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cs-CZ" noProof="0"/>
              <a:t>Kliknutím upravíte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0390" y="1883664"/>
            <a:ext cx="11386181" cy="4352544"/>
          </a:xfrm>
        </p:spPr>
        <p:txBody>
          <a:bodyPr rtlCol="0"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457200" indent="0" algn="l">
              <a:buNone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914400" indent="0" algn="l">
              <a:buNone/>
              <a:defRPr sz="18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371600" indent="0" algn="l">
              <a:buNone/>
              <a:defRPr sz="16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1828800" indent="0" algn="l">
              <a:buNone/>
              <a:defRPr sz="16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</a:lstStyle>
          <a:p>
            <a:pPr lvl="0" rtl="0"/>
            <a:r>
              <a:rPr lang="cs-CZ" noProof="0"/>
              <a:t>Kliknutím můžete upravit styl předlohy textů.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D8458DC-876E-488A-944B-22A18113BE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cs-CZ" noProof="0"/>
              <a:t>20XX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8DA1A0-979E-4983-A719-E249D39F2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cs-CZ" noProof="0"/>
              <a:t>Název prezentace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1C9D0CB-E1A8-47F0-B2C6-6F370F7EC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fld id="{294A09A9-5501-47C1-A89A-A340965A2BE2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094078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BF0C0123-3B3C-46FD-A0A1-ADA5035076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2945761"/>
          </a:xfrm>
        </p:spPr>
        <p:txBody>
          <a:bodyPr rtlCol="0"/>
          <a:lstStyle/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2631132"/>
            <a:ext cx="11118272" cy="1662546"/>
          </a:xfrm>
          <a:solidFill>
            <a:schemeClr val="tx1">
              <a:alpha val="89000"/>
            </a:schemeClr>
          </a:solidFill>
        </p:spPr>
        <p:txBody>
          <a:bodyPr lIns="914400" rtlCol="0" anchor="ctr" anchorCtr="0"/>
          <a:lstStyle>
            <a:lvl1pPr>
              <a:defRPr sz="60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4593635"/>
            <a:ext cx="9926782" cy="1662546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 noProof="0"/>
              <a:t>Kliknutím můžete upravit styl předlohy textů.</a:t>
            </a:r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6E747029-9859-DC45-9A77-7E1D4D104189}"/>
              </a:ext>
            </a:extLst>
          </p:cNvPr>
          <p:cNvCxnSpPr>
            <a:cxnSpLocks/>
          </p:cNvCxnSpPr>
          <p:nvPr userDrawn="1"/>
        </p:nvCxnSpPr>
        <p:spPr>
          <a:xfrm>
            <a:off x="7605486" y="6256186"/>
            <a:ext cx="458651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ástupný symbol pro datum 3">
            <a:extLst>
              <a:ext uri="{FF2B5EF4-FFF2-40B4-BE49-F238E27FC236}">
                <a16:creationId xmlns:a16="http://schemas.microsoft.com/office/drawing/2014/main" id="{96DEBBF3-C67B-47A9-B715-36E7E467ECA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/>
          <a:p>
            <a:pPr rtl="0"/>
            <a:r>
              <a:rPr lang="cs-CZ" noProof="0"/>
              <a:t>20XX</a:t>
            </a:r>
          </a:p>
        </p:txBody>
      </p:sp>
      <p:sp>
        <p:nvSpPr>
          <p:cNvPr id="7" name="Zástupný symbol pro zápatí 4">
            <a:extLst>
              <a:ext uri="{FF2B5EF4-FFF2-40B4-BE49-F238E27FC236}">
                <a16:creationId xmlns:a16="http://schemas.microsoft.com/office/drawing/2014/main" id="{E476355C-0230-4853-AF11-0A1B0AD8EB8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cs-CZ" noProof="0"/>
              <a:t>Název prezentace</a:t>
            </a:r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D0A15523-9DC0-4DB6-AAB5-709BE171FB0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oddíl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A182AD2A-0ECB-4BEA-B4FC-8A8041F4FF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912238"/>
            <a:ext cx="12199673" cy="2945761"/>
          </a:xfrm>
        </p:spPr>
        <p:txBody>
          <a:bodyPr rtlCol="0"/>
          <a:lstStyle/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676650"/>
            <a:ext cx="10515600" cy="1252163"/>
          </a:xfrm>
        </p:spPr>
        <p:txBody>
          <a:bodyPr rtlCol="0" anchor="ctr" anchorCtr="0"/>
          <a:lstStyle>
            <a:lvl1pPr>
              <a:defRPr sz="6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1928813"/>
            <a:ext cx="10515600" cy="1645660"/>
          </a:xfrm>
        </p:spPr>
        <p:txBody>
          <a:bodyPr rtlCol="0"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 noProof="0"/>
              <a:t>Kliknutím můžete upravit styl předlohy textů.</a:t>
            </a: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96333DBA-ED5F-B346-8E4B-C25112DBA65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505786" y="-1017238"/>
            <a:ext cx="0" cy="338777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ástupný symbol pro datum 3">
            <a:extLst>
              <a:ext uri="{FF2B5EF4-FFF2-40B4-BE49-F238E27FC236}">
                <a16:creationId xmlns:a16="http://schemas.microsoft.com/office/drawing/2014/main" id="{8D41C68D-A186-4D75-82A5-8C2768B1846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cs-CZ" noProof="0"/>
              <a:t>20XX</a:t>
            </a:r>
          </a:p>
        </p:txBody>
      </p:sp>
      <p:sp>
        <p:nvSpPr>
          <p:cNvPr id="9" name="Zástupný symbol pro zápatí 6">
            <a:extLst>
              <a:ext uri="{FF2B5EF4-FFF2-40B4-BE49-F238E27FC236}">
                <a16:creationId xmlns:a16="http://schemas.microsoft.com/office/drawing/2014/main" id="{88CEBD28-6BC1-4BA2-9AB9-287381DFB66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cs-CZ" noProof="0"/>
              <a:t>Název prezentace</a:t>
            </a:r>
          </a:p>
        </p:txBody>
      </p:sp>
      <p:sp>
        <p:nvSpPr>
          <p:cNvPr id="10" name="Zástupný symbol pro číslo snímku 7">
            <a:extLst>
              <a:ext uri="{FF2B5EF4-FFF2-40B4-BE49-F238E27FC236}">
                <a16:creationId xmlns:a16="http://schemas.microsoft.com/office/drawing/2014/main" id="{F89D9479-2604-412D-9703-94A042E59FB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294A09A9-5501-47C1-A89A-A340965A2BE2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036792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35119" y="3846786"/>
            <a:ext cx="4137288" cy="2253977"/>
          </a:xfrm>
        </p:spPr>
        <p:txBody>
          <a:bodyPr rtlCol="0" anchor="t" anchorCtr="0">
            <a:noAutofit/>
          </a:bodyPr>
          <a:lstStyle>
            <a:lvl1pPr>
              <a:defRPr sz="6000"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cs-CZ" noProof="0"/>
              <a:t>Kliknutím můžete upravit </a:t>
            </a:r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AE083BCB-EF8C-3B45-B3E0-6094D68C1246}"/>
              </a:ext>
            </a:extLst>
          </p:cNvPr>
          <p:cNvCxnSpPr>
            <a:cxnSpLocks/>
          </p:cNvCxnSpPr>
          <p:nvPr userDrawn="1"/>
        </p:nvCxnSpPr>
        <p:spPr>
          <a:xfrm>
            <a:off x="7615000" y="0"/>
            <a:ext cx="0" cy="338777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ástupný symbol grafu 15">
            <a:extLst>
              <a:ext uri="{FF2B5EF4-FFF2-40B4-BE49-F238E27FC236}">
                <a16:creationId xmlns:a16="http://schemas.microsoft.com/office/drawing/2014/main" id="{575A85FE-F25A-AA48-9533-535C917EBFB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74650" y="173736"/>
            <a:ext cx="6761163" cy="5740400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cs-CZ" noProof="0"/>
              <a:t>Kliknutím na ikonu přidáte graf.</a:t>
            </a:r>
          </a:p>
        </p:txBody>
      </p:sp>
      <p:sp>
        <p:nvSpPr>
          <p:cNvPr id="5" name="Zástupný symbol pro datum 2">
            <a:extLst>
              <a:ext uri="{FF2B5EF4-FFF2-40B4-BE49-F238E27FC236}">
                <a16:creationId xmlns:a16="http://schemas.microsoft.com/office/drawing/2014/main" id="{22378FC3-0625-417F-9504-AB730950476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/>
          <a:p>
            <a:pPr rtl="0"/>
            <a:r>
              <a:rPr lang="cs-CZ" noProof="0"/>
              <a:t>20XX</a:t>
            </a:r>
          </a:p>
        </p:txBody>
      </p:sp>
      <p:sp>
        <p:nvSpPr>
          <p:cNvPr id="6" name="Zástupný symbol pro zápatí 3">
            <a:extLst>
              <a:ext uri="{FF2B5EF4-FFF2-40B4-BE49-F238E27FC236}">
                <a16:creationId xmlns:a16="http://schemas.microsoft.com/office/drawing/2014/main" id="{BF811660-F20D-49FF-9445-C36E49BD31D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cs-CZ" noProof="0"/>
              <a:t>Název prezentace</a:t>
            </a:r>
          </a:p>
        </p:txBody>
      </p:sp>
      <p:sp>
        <p:nvSpPr>
          <p:cNvPr id="7" name="Zástupný symbol pro číslo snímku 4">
            <a:extLst>
              <a:ext uri="{FF2B5EF4-FFF2-40B4-BE49-F238E27FC236}">
                <a16:creationId xmlns:a16="http://schemas.microsoft.com/office/drawing/2014/main" id="{9252CDD4-236D-4E0B-B7E5-1299FC84FC9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ě fot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303" y="3663846"/>
            <a:ext cx="4385565" cy="2235016"/>
          </a:xfrm>
        </p:spPr>
        <p:txBody>
          <a:bodyPr rtlCol="0" anchor="t" anchorCtr="0">
            <a:normAutofit/>
          </a:bodyPr>
          <a:lstStyle>
            <a:lvl1pPr algn="l">
              <a:defRPr sz="5400"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cs-CZ" noProof="0"/>
              <a:t>Kliknutím můžete upravit </a:t>
            </a:r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AE083BCB-EF8C-3B45-B3E0-6094D68C1246}"/>
              </a:ext>
            </a:extLst>
          </p:cNvPr>
          <p:cNvCxnSpPr>
            <a:cxnSpLocks/>
          </p:cNvCxnSpPr>
          <p:nvPr userDrawn="1"/>
        </p:nvCxnSpPr>
        <p:spPr>
          <a:xfrm>
            <a:off x="4523214" y="0"/>
            <a:ext cx="0" cy="338777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ástupný symbol pro text 12">
            <a:extLst>
              <a:ext uri="{FF2B5EF4-FFF2-40B4-BE49-F238E27FC236}">
                <a16:creationId xmlns:a16="http://schemas.microsoft.com/office/drawing/2014/main" id="{B039E4E5-7FFE-CC4B-8842-71AE4FA860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89850" y="3667020"/>
            <a:ext cx="5564845" cy="2235016"/>
          </a:xfrm>
        </p:spPr>
        <p:txBody>
          <a:bodyPr rtlCol="0">
            <a:noAutofit/>
          </a:bodyPr>
          <a:lstStyle>
            <a:lvl1pPr marL="0" indent="0">
              <a:buNone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1828800" indent="0">
              <a:buNone/>
              <a:defRPr sz="16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</a:lstStyle>
          <a:p>
            <a:pPr lvl="0" rtl="0"/>
            <a:r>
              <a:rPr lang="cs-CZ" noProof="0"/>
              <a:t>Kliknutím můžete upravit styl předlohy textů.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ý symbol obrázku 3">
            <a:extLst>
              <a:ext uri="{FF2B5EF4-FFF2-40B4-BE49-F238E27FC236}">
                <a16:creationId xmlns:a16="http://schemas.microsoft.com/office/drawing/2014/main" id="{130245D5-FEED-9942-BB36-B4B0944B9E5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89613" y="549275"/>
            <a:ext cx="2555875" cy="2838450"/>
          </a:xfrm>
        </p:spPr>
        <p:txBody>
          <a:bodyPr rtlCol="0"/>
          <a:lstStyle/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11" name="Zástupný symbol obrázku 3">
            <a:extLst>
              <a:ext uri="{FF2B5EF4-FFF2-40B4-BE49-F238E27FC236}">
                <a16:creationId xmlns:a16="http://schemas.microsoft.com/office/drawing/2014/main" id="{5EE6AB47-FCD9-0E4A-8E1D-B4C8D134BB3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98820" y="549275"/>
            <a:ext cx="2555875" cy="2838450"/>
          </a:xfrm>
        </p:spPr>
        <p:txBody>
          <a:bodyPr rtlCol="0"/>
          <a:lstStyle/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0D878389-B981-B246-9A16-3137079B452D}"/>
              </a:ext>
            </a:extLst>
          </p:cNvPr>
          <p:cNvSpPr/>
          <p:nvPr userDrawn="1"/>
        </p:nvSpPr>
        <p:spPr>
          <a:xfrm>
            <a:off x="0" y="6174931"/>
            <a:ext cx="12192000" cy="6837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8" name="Zástupný symbol pro datum 2">
            <a:extLst>
              <a:ext uri="{FF2B5EF4-FFF2-40B4-BE49-F238E27FC236}">
                <a16:creationId xmlns:a16="http://schemas.microsoft.com/office/drawing/2014/main" id="{2B04B165-7AD0-4017-991A-53D3876388E7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cs-CZ" noProof="0"/>
              <a:t>20XX</a:t>
            </a:r>
          </a:p>
        </p:txBody>
      </p:sp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id="{6DF0ACE5-9E0A-47E1-A9C1-193F90792C7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cs-CZ" noProof="0"/>
              <a:t>Název prezentace</a:t>
            </a:r>
          </a:p>
        </p:txBody>
      </p:sp>
      <p:sp>
        <p:nvSpPr>
          <p:cNvPr id="14" name="Zástupný symbol pro číslo snímku 5">
            <a:extLst>
              <a:ext uri="{FF2B5EF4-FFF2-40B4-BE49-F238E27FC236}">
                <a16:creationId xmlns:a16="http://schemas.microsoft.com/office/drawing/2014/main" id="{B5A32872-1E9F-499E-A0E5-E25A255707F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294A09A9-5501-47C1-A89A-A340965A2BE2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332282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449822"/>
            <a:ext cx="4812867" cy="636261"/>
          </a:xfrm>
        </p:spPr>
        <p:txBody>
          <a:bodyPr rtlCol="0" anchor="b">
            <a:normAutofit/>
          </a:bodyPr>
          <a:lstStyle>
            <a:lvl1pPr marL="0" indent="0">
              <a:buNone/>
              <a:defRPr sz="2400" b="0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Kliknutím můžete upravit styl předlohy textů.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3152954"/>
            <a:ext cx="4812867" cy="2827182"/>
          </a:xfrm>
        </p:spPr>
        <p:txBody>
          <a:bodyPr rtlCol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</a:lstStyle>
          <a:p>
            <a:pPr lvl="0" rtl="0"/>
            <a:r>
              <a:rPr lang="cs-CZ" noProof="0"/>
              <a:t>Kliknutím můžete upravit styl předlohy textů.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16563" y="2449822"/>
            <a:ext cx="5294154" cy="636261"/>
          </a:xfrm>
        </p:spPr>
        <p:txBody>
          <a:bodyPr rtlCol="0" anchor="b">
            <a:normAutofit/>
          </a:bodyPr>
          <a:lstStyle>
            <a:lvl1pPr marL="0" indent="0">
              <a:buNone/>
              <a:defRPr sz="2400" b="0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Kliknutím můžete upravit styl předlohy textů.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16563" y="3152954"/>
            <a:ext cx="5294154" cy="2827182"/>
          </a:xfrm>
        </p:spPr>
        <p:txBody>
          <a:bodyPr rtlCol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</a:lstStyle>
          <a:p>
            <a:pPr lvl="0" rtl="0"/>
            <a:r>
              <a:rPr lang="cs-CZ" noProof="0"/>
              <a:t>Kliknutím můžete upravit styl předlohy textů.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5F2090A0-772A-C549-8840-0CF48830E68A}"/>
              </a:ext>
            </a:extLst>
          </p:cNvPr>
          <p:cNvCxnSpPr>
            <a:cxnSpLocks/>
          </p:cNvCxnSpPr>
          <p:nvPr userDrawn="1"/>
        </p:nvCxnSpPr>
        <p:spPr>
          <a:xfrm>
            <a:off x="6763657" y="6256186"/>
            <a:ext cx="542834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ástupný symbol obrázku 17">
            <a:extLst>
              <a:ext uri="{FF2B5EF4-FFF2-40B4-BE49-F238E27FC236}">
                <a16:creationId xmlns:a16="http://schemas.microsoft.com/office/drawing/2014/main" id="{2F5025B1-54F6-4735-8BE4-31E33BB3C17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1662113"/>
          </a:xfrm>
        </p:spPr>
        <p:txBody>
          <a:bodyPr rtlCol="0"/>
          <a:lstStyle/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08742881-DAF4-4DFE-8C09-2BCC306EF6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79" y="493776"/>
            <a:ext cx="9997440" cy="1662113"/>
          </a:xfrm>
          <a:solidFill>
            <a:schemeClr val="tx1">
              <a:alpha val="89000"/>
            </a:schemeClr>
          </a:solidFill>
        </p:spPr>
        <p:txBody>
          <a:bodyPr tIns="365760" rtlCol="0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9" name="Zástupný symbol pro datum 6">
            <a:extLst>
              <a:ext uri="{FF2B5EF4-FFF2-40B4-BE49-F238E27FC236}">
                <a16:creationId xmlns:a16="http://schemas.microsoft.com/office/drawing/2014/main" id="{DFC82FBA-0F09-4E2A-B286-CC1BAF61F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/>
          <a:p>
            <a:pPr rtl="0"/>
            <a:r>
              <a:rPr lang="cs-CZ" noProof="0"/>
              <a:t>20XX</a:t>
            </a:r>
          </a:p>
        </p:txBody>
      </p:sp>
      <p:sp>
        <p:nvSpPr>
          <p:cNvPr id="10" name="Zástupný symbol pro zápatí 10">
            <a:extLst>
              <a:ext uri="{FF2B5EF4-FFF2-40B4-BE49-F238E27FC236}">
                <a16:creationId xmlns:a16="http://schemas.microsoft.com/office/drawing/2014/main" id="{35C8B9BF-3225-42AC-AC54-8108B8778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cs-CZ" noProof="0"/>
              <a:t>Název prezentace</a:t>
            </a:r>
          </a:p>
        </p:txBody>
      </p:sp>
      <p:sp>
        <p:nvSpPr>
          <p:cNvPr id="13" name="Zástupný symbol pro číslo snímku 11">
            <a:extLst>
              <a:ext uri="{FF2B5EF4-FFF2-40B4-BE49-F238E27FC236}">
                <a16:creationId xmlns:a16="http://schemas.microsoft.com/office/drawing/2014/main" id="{B2CA33E4-9BFE-4DCE-972D-17F3F7064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9" y="2484326"/>
            <a:ext cx="3205396" cy="619011"/>
          </a:xfrm>
        </p:spPr>
        <p:txBody>
          <a:bodyPr rtlCol="0" anchor="b">
            <a:normAutofit/>
          </a:bodyPr>
          <a:lstStyle>
            <a:lvl1pPr marL="0" indent="0">
              <a:buNone/>
              <a:defRPr sz="2400" b="0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Kliknutím můžete upravit styl předlohy textů.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9" y="3187458"/>
            <a:ext cx="3205396" cy="2827182"/>
          </a:xfrm>
        </p:spPr>
        <p:txBody>
          <a:bodyPr rtlCol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</a:lstStyle>
          <a:p>
            <a:pPr lvl="0" rtl="0"/>
            <a:r>
              <a:rPr lang="cs-CZ" noProof="0"/>
              <a:t>Kliknutím můžete upravit styl předlohy textů.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550008" y="2484326"/>
            <a:ext cx="3221182" cy="619011"/>
          </a:xfrm>
        </p:spPr>
        <p:txBody>
          <a:bodyPr rtlCol="0" anchor="b">
            <a:normAutofit/>
          </a:bodyPr>
          <a:lstStyle>
            <a:lvl1pPr marL="0" indent="0">
              <a:buNone/>
              <a:defRPr sz="2400" b="0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Kliknutím můžete upravit styl předlohy textů.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550008" y="3187458"/>
            <a:ext cx="3221182" cy="2827182"/>
          </a:xfrm>
        </p:spPr>
        <p:txBody>
          <a:bodyPr rtlCol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</a:lstStyle>
          <a:p>
            <a:pPr lvl="0" rtl="0"/>
            <a:r>
              <a:rPr lang="cs-CZ" noProof="0"/>
              <a:t>Kliknutím můžete upravit styl předlohy textů.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8" name="Zástupný symbol pro text 4">
            <a:extLst>
              <a:ext uri="{FF2B5EF4-FFF2-40B4-BE49-F238E27FC236}">
                <a16:creationId xmlns:a16="http://schemas.microsoft.com/office/drawing/2014/main" id="{860ECCB6-C8A8-BB43-AC04-B3621CFEC5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76013" y="2484326"/>
            <a:ext cx="3221182" cy="619011"/>
          </a:xfrm>
        </p:spPr>
        <p:txBody>
          <a:bodyPr rtlCol="0" anchor="b">
            <a:normAutofit/>
          </a:bodyPr>
          <a:lstStyle>
            <a:lvl1pPr marL="0" indent="0">
              <a:buNone/>
              <a:defRPr sz="2400" b="0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Kliknutím můžete upravit styl předlohy textů.</a:t>
            </a:r>
          </a:p>
        </p:txBody>
      </p:sp>
      <p:sp>
        <p:nvSpPr>
          <p:cNvPr id="9" name="Zástupný symbol pro obsah 5">
            <a:extLst>
              <a:ext uri="{FF2B5EF4-FFF2-40B4-BE49-F238E27FC236}">
                <a16:creationId xmlns:a16="http://schemas.microsoft.com/office/drawing/2014/main" id="{A42E179B-3AD1-7F42-AE86-86F1F9A377E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276013" y="3187458"/>
            <a:ext cx="3221182" cy="2827182"/>
          </a:xfrm>
        </p:spPr>
        <p:txBody>
          <a:bodyPr rtlCol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</a:lstStyle>
          <a:p>
            <a:pPr lvl="0" rtl="0"/>
            <a:r>
              <a:rPr lang="cs-CZ" noProof="0"/>
              <a:t>Kliknutím můžete upravit styl předlohy textů.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081FA6F8-E47A-AF48-81E8-B32BDDD67498}"/>
              </a:ext>
            </a:extLst>
          </p:cNvPr>
          <p:cNvCxnSpPr>
            <a:cxnSpLocks/>
          </p:cNvCxnSpPr>
          <p:nvPr userDrawn="1"/>
        </p:nvCxnSpPr>
        <p:spPr>
          <a:xfrm>
            <a:off x="6763657" y="6256186"/>
            <a:ext cx="542834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ástupný symbol obrázku 17">
            <a:extLst>
              <a:ext uri="{FF2B5EF4-FFF2-40B4-BE49-F238E27FC236}">
                <a16:creationId xmlns:a16="http://schemas.microsoft.com/office/drawing/2014/main" id="{D90CF65F-2A4B-483A-A668-8CA45F6BA3C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1662113"/>
          </a:xfrm>
        </p:spPr>
        <p:txBody>
          <a:bodyPr rtlCol="0"/>
          <a:lstStyle/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16" name="Nadpis 1">
            <a:extLst>
              <a:ext uri="{FF2B5EF4-FFF2-40B4-BE49-F238E27FC236}">
                <a16:creationId xmlns:a16="http://schemas.microsoft.com/office/drawing/2014/main" id="{FB9C7FF7-CB56-49D5-BC60-5B51F73088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79" y="493776"/>
            <a:ext cx="9997440" cy="1662113"/>
          </a:xfrm>
          <a:solidFill>
            <a:schemeClr val="tx1">
              <a:alpha val="89000"/>
            </a:schemeClr>
          </a:solidFill>
        </p:spPr>
        <p:txBody>
          <a:bodyPr tIns="365760" rtlCol="0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12" name="Zástupný symbol pro datum 6">
            <a:extLst>
              <a:ext uri="{FF2B5EF4-FFF2-40B4-BE49-F238E27FC236}">
                <a16:creationId xmlns:a16="http://schemas.microsoft.com/office/drawing/2014/main" id="{3DEAC756-8E1D-4F9B-A6AC-2CB1A39280CF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/>
          <a:p>
            <a:pPr rtl="0"/>
            <a:r>
              <a:rPr lang="cs-CZ" noProof="0"/>
              <a:t>20XX</a:t>
            </a:r>
          </a:p>
        </p:txBody>
      </p:sp>
      <p:sp>
        <p:nvSpPr>
          <p:cNvPr id="13" name="Zástupný symbol pro zápatí 10">
            <a:extLst>
              <a:ext uri="{FF2B5EF4-FFF2-40B4-BE49-F238E27FC236}">
                <a16:creationId xmlns:a16="http://schemas.microsoft.com/office/drawing/2014/main" id="{4DC7375B-BA19-477E-BC1F-E66C9A32D346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cs-CZ" noProof="0"/>
              <a:t>Název prezentace</a:t>
            </a:r>
          </a:p>
        </p:txBody>
      </p:sp>
      <p:sp>
        <p:nvSpPr>
          <p:cNvPr id="14" name="Zástupný symbol pro číslo snímku 11">
            <a:extLst>
              <a:ext uri="{FF2B5EF4-FFF2-40B4-BE49-F238E27FC236}">
                <a16:creationId xmlns:a16="http://schemas.microsoft.com/office/drawing/2014/main" id="{2EF863B1-B71D-40A5-B100-BEDDF1324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96078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-CZ" noProof="0"/>
              <a:t>Kliknutím můžete upravit styl předlohy textů.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cs-CZ" noProof="0"/>
              <a:t>20XX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cs-CZ" noProof="0"/>
              <a:t>Název prezentace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294A09A9-5501-47C1-A89A-A340965A2BE2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51" r:id="rId4"/>
    <p:sldLayoutId id="2147483662" r:id="rId5"/>
    <p:sldLayoutId id="2147483652" r:id="rId6"/>
    <p:sldLayoutId id="2147483661" r:id="rId7"/>
    <p:sldLayoutId id="2147483653" r:id="rId8"/>
    <p:sldLayoutId id="2147483660" r:id="rId9"/>
    <p:sldLayoutId id="2147483658" r:id="rId10"/>
    <p:sldLayoutId id="2147483664" r:id="rId11"/>
    <p:sldLayoutId id="2147483663" r:id="rId12"/>
    <p:sldLayoutId id="2147483665" r:id="rId13"/>
    <p:sldLayoutId id="2147483655" r:id="rId14"/>
    <p:sldLayoutId id="2147483656" r:id="rId15"/>
    <p:sldLayoutId id="2147483657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67404" y="2335342"/>
            <a:ext cx="6580584" cy="1951037"/>
          </a:xfrm>
        </p:spPr>
        <p:txBody>
          <a:bodyPr rtlCol="0">
            <a:normAutofit/>
          </a:bodyPr>
          <a:lstStyle/>
          <a:p>
            <a:pPr rtl="0"/>
            <a:r>
              <a:rPr lang="cs-CZ" dirty="0">
                <a:solidFill>
                  <a:schemeClr val="accent5">
                    <a:lumMod val="75000"/>
                  </a:schemeClr>
                </a:solidFill>
              </a:rPr>
              <a:t>N_OPX </a:t>
            </a:r>
            <a:br>
              <a:rPr lang="cs-CZ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cs-CZ" dirty="0">
                <a:solidFill>
                  <a:schemeClr val="accent5">
                    <a:lumMod val="75000"/>
                  </a:schemeClr>
                </a:solidFill>
              </a:rPr>
              <a:t>Odborná praxe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068D447-28D3-4F5F-B2DC-FD67E9015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58136" y="5043808"/>
            <a:ext cx="6753609" cy="1642473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algn="r" rtl="0"/>
            <a:r>
              <a:rPr lang="cs-CZ" dirty="0">
                <a:solidFill>
                  <a:schemeClr val="accent5">
                    <a:lumMod val="75000"/>
                  </a:schemeClr>
                </a:solidFill>
              </a:rPr>
              <a:t>TOMÁŠKOVÁ NIKOLA</a:t>
            </a:r>
          </a:p>
          <a:p>
            <a:pPr algn="r" rtl="0"/>
            <a:r>
              <a:rPr lang="cs-CZ" dirty="0">
                <a:solidFill>
                  <a:schemeClr val="accent5">
                    <a:lumMod val="75000"/>
                  </a:schemeClr>
                </a:solidFill>
              </a:rPr>
              <a:t>UČO: 26367</a:t>
            </a:r>
          </a:p>
          <a:p>
            <a:pPr algn="r"/>
            <a:r>
              <a:rPr lang="cs-CZ" dirty="0">
                <a:solidFill>
                  <a:schemeClr val="accent5">
                    <a:lumMod val="75000"/>
                  </a:schemeClr>
                </a:solidFill>
              </a:rPr>
              <a:t>Vysoká škola technická a ekonomická v Českých Budějovicích</a:t>
            </a:r>
          </a:p>
          <a:p>
            <a:pPr algn="r"/>
            <a:r>
              <a:rPr lang="cs-CZ" dirty="0">
                <a:solidFill>
                  <a:schemeClr val="accent5">
                    <a:lumMod val="75000"/>
                  </a:schemeClr>
                </a:solidFill>
              </a:rPr>
              <a:t>Ústav </a:t>
            </a:r>
            <a:r>
              <a:rPr lang="cs-CZ" dirty="0" err="1">
                <a:solidFill>
                  <a:schemeClr val="accent5">
                    <a:lumMod val="75000"/>
                  </a:schemeClr>
                </a:solidFill>
              </a:rPr>
              <a:t>technicko</a:t>
            </a:r>
            <a:r>
              <a:rPr lang="cs-CZ" dirty="0">
                <a:solidFill>
                  <a:schemeClr val="accent5">
                    <a:lumMod val="75000"/>
                  </a:schemeClr>
                </a:solidFill>
              </a:rPr>
              <a:t> – technologický</a:t>
            </a:r>
          </a:p>
          <a:p>
            <a:pPr algn="r"/>
            <a:r>
              <a:rPr lang="cs-CZ" dirty="0">
                <a:solidFill>
                  <a:schemeClr val="accent5">
                    <a:lumMod val="75000"/>
                  </a:schemeClr>
                </a:solidFill>
              </a:rPr>
              <a:t>Pozemní stavby, navrhování budov</a:t>
            </a:r>
          </a:p>
          <a:p>
            <a:pPr algn="r" rtl="0"/>
            <a:endParaRPr lang="cs-CZ" dirty="0"/>
          </a:p>
          <a:p>
            <a:pPr algn="r" rtl="0"/>
            <a:endParaRPr lang="cs-CZ" dirty="0"/>
          </a:p>
        </p:txBody>
      </p:sp>
      <p:pic>
        <p:nvPicPr>
          <p:cNvPr id="20" name="Zástupný symbol obrázku 19" descr="Obsah obrázku text, mapa, Plán&#10;&#10;Popis byl vytvořen automaticky">
            <a:extLst>
              <a:ext uri="{FF2B5EF4-FFF2-40B4-BE49-F238E27FC236}">
                <a16:creationId xmlns:a16="http://schemas.microsoft.com/office/drawing/2014/main" id="{6D7F34EF-EBB5-72CB-6373-E7556414131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751" b="1751"/>
          <a:stretch>
            <a:fillRect/>
          </a:stretch>
        </p:blipFill>
        <p:spPr/>
      </p:pic>
      <p:sp>
        <p:nvSpPr>
          <p:cNvPr id="17" name="Volný tvar 8">
            <a:extLst>
              <a:ext uri="{FF2B5EF4-FFF2-40B4-BE49-F238E27FC236}">
                <a16:creationId xmlns:a16="http://schemas.microsoft.com/office/drawing/2014/main" id="{32CAE77E-CF7A-47FE-869E-1176F6CAD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73770" y="-30613"/>
            <a:ext cx="3672591" cy="5431084"/>
          </a:xfrm>
          <a:custGeom>
            <a:avLst/>
            <a:gdLst>
              <a:gd name="connsiteX0" fmla="*/ 0 w 3912433"/>
              <a:gd name="connsiteY0" fmla="*/ 0 h 5021705"/>
              <a:gd name="connsiteX1" fmla="*/ 0 w 3912433"/>
              <a:gd name="connsiteY1" fmla="*/ 5021705 h 5021705"/>
              <a:gd name="connsiteX2" fmla="*/ 3912433 w 3912433"/>
              <a:gd name="connsiteY2" fmla="*/ 5021705 h 5021705"/>
              <a:gd name="connsiteX3" fmla="*/ 3912433 w 3912433"/>
              <a:gd name="connsiteY3" fmla="*/ 4287187 h 5021705"/>
              <a:gd name="connsiteX0" fmla="*/ 0 w 3912433"/>
              <a:gd name="connsiteY0" fmla="*/ 0 h 5021705"/>
              <a:gd name="connsiteX1" fmla="*/ 0 w 3912433"/>
              <a:gd name="connsiteY1" fmla="*/ 5021705 h 5021705"/>
              <a:gd name="connsiteX2" fmla="*/ 3912433 w 3912433"/>
              <a:gd name="connsiteY2" fmla="*/ 5021705 h 5021705"/>
              <a:gd name="connsiteX3" fmla="*/ 3912433 w 3912433"/>
              <a:gd name="connsiteY3" fmla="*/ 4020996 h 5021705"/>
              <a:gd name="connsiteX0" fmla="*/ 0 w 3912433"/>
              <a:gd name="connsiteY0" fmla="*/ 0 h 5168788"/>
              <a:gd name="connsiteX1" fmla="*/ 0 w 3912433"/>
              <a:gd name="connsiteY1" fmla="*/ 5168788 h 5168788"/>
              <a:gd name="connsiteX2" fmla="*/ 3912433 w 3912433"/>
              <a:gd name="connsiteY2" fmla="*/ 5168788 h 5168788"/>
              <a:gd name="connsiteX3" fmla="*/ 3912433 w 3912433"/>
              <a:gd name="connsiteY3" fmla="*/ 4168079 h 516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2433" h="5168788">
                <a:moveTo>
                  <a:pt x="0" y="0"/>
                </a:moveTo>
                <a:lnTo>
                  <a:pt x="0" y="5168788"/>
                </a:lnTo>
                <a:lnTo>
                  <a:pt x="3912433" y="5168788"/>
                </a:lnTo>
                <a:lnTo>
                  <a:pt x="3912433" y="4168079"/>
                </a:lnTo>
              </a:path>
            </a:pathLst>
          </a:custGeom>
          <a:noFill/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>
              <a:ln>
                <a:solidFill>
                  <a:schemeClr val="accent5">
                    <a:lumMod val="75000"/>
                  </a:schemeClr>
                </a:solidFill>
              </a:ln>
            </a:endParaRPr>
          </a:p>
        </p:txBody>
      </p: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2B7F3532-0764-4856-AF98-4671C7227F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546361" y="-29980"/>
            <a:ext cx="0" cy="2218544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fický objekt 21" descr="Zpět se souvislou výplní">
            <a:extLst>
              <a:ext uri="{FF2B5EF4-FFF2-40B4-BE49-F238E27FC236}">
                <a16:creationId xmlns:a16="http://schemas.microsoft.com/office/drawing/2014/main" id="{0338EE57-E1F4-3EB2-AA10-66C3B895C8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07701" y="1457529"/>
            <a:ext cx="594048" cy="594048"/>
          </a:xfrm>
          <a:prstGeom prst="rect">
            <a:avLst/>
          </a:prstGeom>
        </p:spPr>
      </p:pic>
      <p:pic>
        <p:nvPicPr>
          <p:cNvPr id="26" name="Obrázek 25" descr="Obsah obrázku Grafika, Písmo, grafický design, černá&#10;&#10;Popis byl vytvořen automaticky">
            <a:extLst>
              <a:ext uri="{FF2B5EF4-FFF2-40B4-BE49-F238E27FC236}">
                <a16:creationId xmlns:a16="http://schemas.microsoft.com/office/drawing/2014/main" id="{08C1F536-BD89-F33E-76E0-5661004D4BB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 rot="16200000">
            <a:off x="-2446268" y="2872370"/>
            <a:ext cx="6766307" cy="111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Zástupný symbol obrázku 19" descr="Obsah obrázku venku, Urbánní design, Letecké snímkování, dopravní uzel&#10;&#10;Popis byl vytvořen automaticky">
            <a:extLst>
              <a:ext uri="{FF2B5EF4-FFF2-40B4-BE49-F238E27FC236}">
                <a16:creationId xmlns:a16="http://schemas.microsoft.com/office/drawing/2014/main" id="{B087AD5F-62FD-D332-8C04-24E162353ED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6474" t="-70" r="48016" b="71"/>
          <a:stretch/>
        </p:blipFill>
        <p:spPr>
          <a:xfrm>
            <a:off x="-85" y="-4763"/>
            <a:ext cx="5021348" cy="6858001"/>
          </a:xfrm>
          <a:noFill/>
        </p:spPr>
      </p:pic>
      <p:sp>
        <p:nvSpPr>
          <p:cNvPr id="22" name="Title 2">
            <a:extLst>
              <a:ext uri="{FF2B5EF4-FFF2-40B4-BE49-F238E27FC236}">
                <a16:creationId xmlns:a16="http://schemas.microsoft.com/office/drawing/2014/main" id="{59175377-8291-25B3-A2D0-DA986A199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778" y="457201"/>
            <a:ext cx="4776538" cy="2285999"/>
          </a:xfrm>
        </p:spPr>
        <p:txBody>
          <a:bodyPr/>
          <a:lstStyle/>
          <a:p>
            <a:r>
              <a:rPr lang="cs-CZ" dirty="0"/>
              <a:t>Motolské onkologické centrum</a:t>
            </a:r>
            <a:endParaRPr lang="en-US" dirty="0"/>
          </a:p>
        </p:txBody>
      </p:sp>
      <p:sp>
        <p:nvSpPr>
          <p:cNvPr id="29" name="Date Placeholder 4">
            <a:extLst>
              <a:ext uri="{FF2B5EF4-FFF2-40B4-BE49-F238E27FC236}">
                <a16:creationId xmlns:a16="http://schemas.microsoft.com/office/drawing/2014/main" id="{1897681C-0B8C-4ED0-3DFF-2B609A147AEA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743200" cy="365125"/>
          </a:xfrm>
        </p:spPr>
        <p:txBody>
          <a:bodyPr/>
          <a:lstStyle/>
          <a:p>
            <a:pPr rtl="0"/>
            <a:r>
              <a:rPr lang="cs-CZ" dirty="0"/>
              <a:t>4.1.2024</a:t>
            </a:r>
          </a:p>
        </p:txBody>
      </p:sp>
      <p:sp>
        <p:nvSpPr>
          <p:cNvPr id="17" name="Zástupný symbol pro zápatí 16">
            <a:extLst>
              <a:ext uri="{FF2B5EF4-FFF2-40B4-BE49-F238E27FC236}">
                <a16:creationId xmlns:a16="http://schemas.microsoft.com/office/drawing/2014/main" id="{C9BFC451-AE8B-20C9-051F-D6C13B75866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96000" y="6356350"/>
            <a:ext cx="2057400" cy="365125"/>
          </a:xfrm>
        </p:spPr>
        <p:txBody>
          <a:bodyPr anchor="ctr">
            <a:normAutofit fontScale="92500"/>
          </a:bodyPr>
          <a:lstStyle/>
          <a:p>
            <a:pPr rtl="0"/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N_OPX – Odborná praxe</a:t>
            </a:r>
          </a:p>
        </p:txBody>
      </p:sp>
      <p:sp>
        <p:nvSpPr>
          <p:cNvPr id="31" name="Slide Number Placeholder 6">
            <a:extLst>
              <a:ext uri="{FF2B5EF4-FFF2-40B4-BE49-F238E27FC236}">
                <a16:creationId xmlns:a16="http://schemas.microsoft.com/office/drawing/2014/main" id="{A5BFA648-43D5-6FE1-47AB-675040205F5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3308" y="6356350"/>
            <a:ext cx="1097692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294A09A9-5501-47C1-A89A-A340965A2BE2}" type="slidenum">
              <a:rPr lang="en-US" smtClean="0"/>
              <a:pPr rtl="0"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18" name="Zástupný symbol pro číslo snímku 17" hidden="1">
            <a:extLst>
              <a:ext uri="{FF2B5EF4-FFF2-40B4-BE49-F238E27FC236}">
                <a16:creationId xmlns:a16="http://schemas.microsoft.com/office/drawing/2014/main" id="{6432C1A9-2FEB-46AB-6967-8FA316FDB24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13308" y="6356350"/>
            <a:ext cx="1097692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294A09A9-5501-47C1-A89A-A340965A2BE2}" type="slidenum">
              <a:rPr lang="cs-CZ" noProof="0" smtClean="0"/>
              <a:pPr rtl="0">
                <a:spcAft>
                  <a:spcPts val="600"/>
                </a:spcAft>
              </a:pPr>
              <a:t>10</a:t>
            </a:fld>
            <a:endParaRPr lang="cs-CZ" noProof="0"/>
          </a:p>
        </p:txBody>
      </p:sp>
      <p:sp>
        <p:nvSpPr>
          <p:cNvPr id="16" name="Zástupný symbol pro datum 15" hidden="1">
            <a:extLst>
              <a:ext uri="{FF2B5EF4-FFF2-40B4-BE49-F238E27FC236}">
                <a16:creationId xmlns:a16="http://schemas.microsoft.com/office/drawing/2014/main" id="{59AF3912-5333-650A-01AD-3E01BAD65D71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381000" y="6356350"/>
            <a:ext cx="1954427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cs-CZ" noProof="0"/>
              <a:t>20XX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90774247-8A89-FFDE-18B1-E90DF7A3A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9126" y="457201"/>
            <a:ext cx="6111874" cy="5770178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Praha 5, areál Fakultní nemocnice Motol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Dokumentace pro změnu územního rozhodnutí a pro stavební povolení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Dostavba (obestavění) dětské onkologie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Náplň práce: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/>
              <a:t>prostudování podkladů a zadávací dokumentace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/>
              <a:t>Navržení skladeb konstrukcí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 err="1"/>
              <a:t>zpodrobnění</a:t>
            </a:r>
            <a:r>
              <a:rPr lang="cs-CZ" sz="2400" dirty="0"/>
              <a:t> 3D modelu včetně návazností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/>
              <a:t>účast na projekčních jednáních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/>
              <a:t>úzká komunikace s architekty a profesními odborníky a dodavateli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/>
              <a:t>hrubá koordinace profesí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/>
              <a:t>příprava dokumentace stavební části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/>
              <a:t>zkompletování kompletní dokumentace pro stavební povolení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239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venku, obloha, mrak, Smíšená zástavba&#10;&#10;Popis byl vytvořen automaticky">
            <a:extLst>
              <a:ext uri="{FF2B5EF4-FFF2-40B4-BE49-F238E27FC236}">
                <a16:creationId xmlns:a16="http://schemas.microsoft.com/office/drawing/2014/main" id="{165DDE9B-6B5C-1A06-F31D-426EACE9D9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88" b="77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Zástupný symbol pro datum 15" hidden="1">
            <a:extLst>
              <a:ext uri="{FF2B5EF4-FFF2-40B4-BE49-F238E27FC236}">
                <a16:creationId xmlns:a16="http://schemas.microsoft.com/office/drawing/2014/main" id="{CC1FBC42-CC9C-AA28-0145-904E66F01E8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381000" y="6356350"/>
            <a:ext cx="2743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cs-CZ"/>
              <a:t>4.1.2024</a:t>
            </a:r>
          </a:p>
        </p:txBody>
      </p:sp>
      <p:sp>
        <p:nvSpPr>
          <p:cNvPr id="17" name="Zástupný symbol pro zápatí 16">
            <a:extLst>
              <a:ext uri="{FF2B5EF4-FFF2-40B4-BE49-F238E27FC236}">
                <a16:creationId xmlns:a16="http://schemas.microsoft.com/office/drawing/2014/main" id="{94FBEFFF-CF19-98C0-CC88-E6F7824544B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N_OPX – Odborná praxe</a:t>
            </a:r>
          </a:p>
        </p:txBody>
      </p:sp>
      <p:sp>
        <p:nvSpPr>
          <p:cNvPr id="18" name="Zástupný symbol pro číslo snímku 17" hidden="1">
            <a:extLst>
              <a:ext uri="{FF2B5EF4-FFF2-40B4-BE49-F238E27FC236}">
                <a16:creationId xmlns:a16="http://schemas.microsoft.com/office/drawing/2014/main" id="{183B51AD-4A7F-6A50-4139-8CC5F0F5635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13308" y="6356350"/>
            <a:ext cx="1097692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294A09A9-5501-47C1-A89A-A340965A2BE2}" type="slidenum">
              <a:rPr lang="cs-CZ" noProof="0" smtClean="0"/>
              <a:pPr rtl="0">
                <a:spcAft>
                  <a:spcPts val="600"/>
                </a:spcAft>
              </a:pPr>
              <a:t>11</a:t>
            </a:fld>
            <a:endParaRPr lang="cs-CZ" noProof="0"/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11CFCD68-1B35-EBF7-2A33-72774B9D4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82053" y="136525"/>
            <a:ext cx="9843008" cy="2285999"/>
          </a:xfrm>
        </p:spPr>
        <p:txBody>
          <a:bodyPr/>
          <a:lstStyle/>
          <a:p>
            <a:pPr algn="ctr"/>
            <a:r>
              <a:rPr lang="cs-CZ" dirty="0"/>
              <a:t>Pařížská č.p. 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007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u 4" descr="Obsah obrázku venku, obloha, mrak, Smíšená zástavba&#10;&#10;Popis byl vytvořen automaticky">
            <a:extLst>
              <a:ext uri="{FF2B5EF4-FFF2-40B4-BE49-F238E27FC236}">
                <a16:creationId xmlns:a16="http://schemas.microsoft.com/office/drawing/2014/main" id="{48525163-27EE-D61E-2BA1-47FC624CF8E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5608" r="25608"/>
          <a:stretch>
            <a:fillRect/>
          </a:stretch>
        </p:blipFill>
        <p:spPr/>
      </p:pic>
      <p:sp>
        <p:nvSpPr>
          <p:cNvPr id="22" name="Title 2">
            <a:extLst>
              <a:ext uri="{FF2B5EF4-FFF2-40B4-BE49-F238E27FC236}">
                <a16:creationId xmlns:a16="http://schemas.microsoft.com/office/drawing/2014/main" id="{59175377-8291-25B3-A2D0-DA986A199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778" y="457201"/>
            <a:ext cx="4776538" cy="2285999"/>
          </a:xfrm>
        </p:spPr>
        <p:txBody>
          <a:bodyPr/>
          <a:lstStyle/>
          <a:p>
            <a:r>
              <a:rPr lang="cs-CZ" dirty="0"/>
              <a:t>Pařížská </a:t>
            </a:r>
            <a:br>
              <a:rPr lang="cs-CZ" dirty="0"/>
            </a:br>
            <a:r>
              <a:rPr lang="cs-CZ" dirty="0"/>
              <a:t>č.p. 25</a:t>
            </a:r>
            <a:endParaRPr lang="en-US" dirty="0"/>
          </a:p>
        </p:txBody>
      </p:sp>
      <p:sp>
        <p:nvSpPr>
          <p:cNvPr id="29" name="Date Placeholder 4">
            <a:extLst>
              <a:ext uri="{FF2B5EF4-FFF2-40B4-BE49-F238E27FC236}">
                <a16:creationId xmlns:a16="http://schemas.microsoft.com/office/drawing/2014/main" id="{1897681C-0B8C-4ED0-3DFF-2B609A147AEA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743200" cy="365125"/>
          </a:xfrm>
        </p:spPr>
        <p:txBody>
          <a:bodyPr/>
          <a:lstStyle/>
          <a:p>
            <a:pPr rtl="0"/>
            <a:r>
              <a:rPr lang="cs-CZ" dirty="0"/>
              <a:t>4.1.2024</a:t>
            </a:r>
          </a:p>
        </p:txBody>
      </p:sp>
      <p:sp>
        <p:nvSpPr>
          <p:cNvPr id="17" name="Zástupný symbol pro zápatí 16">
            <a:extLst>
              <a:ext uri="{FF2B5EF4-FFF2-40B4-BE49-F238E27FC236}">
                <a16:creationId xmlns:a16="http://schemas.microsoft.com/office/drawing/2014/main" id="{C9BFC451-AE8B-20C9-051F-D6C13B75866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809885" y="6356349"/>
            <a:ext cx="2057400" cy="365125"/>
          </a:xfrm>
        </p:spPr>
        <p:txBody>
          <a:bodyPr anchor="ctr">
            <a:normAutofit fontScale="92500"/>
          </a:bodyPr>
          <a:lstStyle/>
          <a:p>
            <a:pPr rtl="0"/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N_OPX – Odborná praxe</a:t>
            </a:r>
          </a:p>
        </p:txBody>
      </p:sp>
      <p:sp>
        <p:nvSpPr>
          <p:cNvPr id="31" name="Slide Number Placeholder 6">
            <a:extLst>
              <a:ext uri="{FF2B5EF4-FFF2-40B4-BE49-F238E27FC236}">
                <a16:creationId xmlns:a16="http://schemas.microsoft.com/office/drawing/2014/main" id="{A5BFA648-43D5-6FE1-47AB-675040205F5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3308" y="6356350"/>
            <a:ext cx="1097692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294A09A9-5501-47C1-A89A-A340965A2BE2}" type="slidenum">
              <a:rPr lang="en-US" smtClean="0"/>
              <a:pPr rtl="0"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18" name="Zástupný symbol pro číslo snímku 17" hidden="1">
            <a:extLst>
              <a:ext uri="{FF2B5EF4-FFF2-40B4-BE49-F238E27FC236}">
                <a16:creationId xmlns:a16="http://schemas.microsoft.com/office/drawing/2014/main" id="{6432C1A9-2FEB-46AB-6967-8FA316FDB24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13308" y="6356350"/>
            <a:ext cx="1097692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294A09A9-5501-47C1-A89A-A340965A2BE2}" type="slidenum">
              <a:rPr lang="cs-CZ" noProof="0" smtClean="0"/>
              <a:pPr rtl="0">
                <a:spcAft>
                  <a:spcPts val="600"/>
                </a:spcAft>
              </a:pPr>
              <a:t>12</a:t>
            </a:fld>
            <a:endParaRPr lang="cs-CZ" noProof="0"/>
          </a:p>
        </p:txBody>
      </p:sp>
      <p:sp>
        <p:nvSpPr>
          <p:cNvPr id="16" name="Zástupný symbol pro datum 15" hidden="1">
            <a:extLst>
              <a:ext uri="{FF2B5EF4-FFF2-40B4-BE49-F238E27FC236}">
                <a16:creationId xmlns:a16="http://schemas.microsoft.com/office/drawing/2014/main" id="{59AF3912-5333-650A-01AD-3E01BAD65D71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381000" y="6356350"/>
            <a:ext cx="1954427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cs-CZ" noProof="0"/>
              <a:t>20XX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57F77B82-6069-99C7-0C37-657A4776EEB5}"/>
              </a:ext>
            </a:extLst>
          </p:cNvPr>
          <p:cNvSpPr txBox="1">
            <a:spLocks/>
          </p:cNvSpPr>
          <p:nvPr/>
        </p:nvSpPr>
        <p:spPr>
          <a:xfrm>
            <a:off x="5699126" y="457201"/>
            <a:ext cx="6111874" cy="577017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2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2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Praha 1, Pařížská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Dokumentace pro provedení stavby pro 2 fit-outy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Bytové jednotky vysokého standardu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Náplň práce: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/>
              <a:t>prostudování podkladů od architektů a následné připomínkování z pohledu stavebního řešení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/>
              <a:t>návštěva objektu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/>
              <a:t>uspořádání dispozic a rozvodů umístěných ve vymezeném prostoru bytové jednotky ve stávajícím provedení </a:t>
            </a:r>
            <a:r>
              <a:rPr lang="cs-CZ" sz="2400" dirty="0" err="1"/>
              <a:t>shell</a:t>
            </a:r>
            <a:r>
              <a:rPr lang="cs-CZ" sz="2400" dirty="0"/>
              <a:t> and </a:t>
            </a:r>
            <a:r>
              <a:rPr lang="cs-CZ" sz="2400" dirty="0" err="1"/>
              <a:t>core</a:t>
            </a:r>
            <a:r>
              <a:rPr lang="cs-CZ" sz="2400" dirty="0"/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/>
              <a:t>vynesení kompletní dispozice objektu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/>
              <a:t>navržení skladeb konstrukcí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 err="1"/>
              <a:t>zpodrobnění</a:t>
            </a:r>
            <a:r>
              <a:rPr lang="cs-CZ" sz="2400" dirty="0"/>
              <a:t> 3D modelu – následně vykazování veškerých prvků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/>
              <a:t>účast na projekčních jednáních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/>
              <a:t>úzká komunikace s architekty a profesními odborníky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/>
              <a:t>příprava dokumentace stavební části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/>
              <a:t>zkompletování kompletní dokumentace pro provedení stavby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684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43A4DE0-6C70-B666-9563-6C60F46A8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5119" y="3846786"/>
            <a:ext cx="4137288" cy="2253977"/>
          </a:xfrm>
        </p:spPr>
        <p:txBody>
          <a:bodyPr/>
          <a:lstStyle/>
          <a:p>
            <a:r>
              <a:rPr lang="cs-CZ" dirty="0"/>
              <a:t>Zhodnocení dosavadní praxe</a:t>
            </a:r>
            <a:endParaRPr lang="en-US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A9BF5D5-900B-88CF-A5E8-7B2C4FD5842E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81000" y="6356350"/>
            <a:ext cx="2743200" cy="365125"/>
          </a:xfrm>
        </p:spPr>
        <p:txBody>
          <a:bodyPr anchor="ctr">
            <a:normAutofit/>
          </a:bodyPr>
          <a:lstStyle/>
          <a:p>
            <a:pPr rtl="0"/>
            <a:r>
              <a:rPr lang="cs-CZ" dirty="0"/>
              <a:t>4.1.2024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3375870-41F0-610B-B042-5EDF7EEB796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 rtl="0"/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N_OPX – Odborná praxe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7ABF281-CCB1-DF28-F431-49843AE0300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713308" y="6356350"/>
            <a:ext cx="1097692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294A09A9-5501-47C1-A89A-A340965A2BE2}" type="slidenum">
              <a:rPr lang="cs-CZ" noProof="0" smtClean="0"/>
              <a:pPr rtl="0">
                <a:spcAft>
                  <a:spcPts val="600"/>
                </a:spcAft>
              </a:pPr>
              <a:t>13</a:t>
            </a:fld>
            <a:endParaRPr lang="cs-CZ" noProof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3993CDD9-9AE8-712E-05C2-5A7C4CF182DB}"/>
              </a:ext>
            </a:extLst>
          </p:cNvPr>
          <p:cNvSpPr txBox="1">
            <a:spLocks/>
          </p:cNvSpPr>
          <p:nvPr/>
        </p:nvSpPr>
        <p:spPr>
          <a:xfrm>
            <a:off x="619593" y="1271143"/>
            <a:ext cx="6579860" cy="431571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i="1" dirty="0">
                <a:latin typeface="Times New Roman" panose="02020603050405020304" pitchFamily="18" charset="0"/>
                <a:ea typeface="Calibri" panose="020F0502020204030204" pitchFamily="34" charset="0"/>
              </a:rPr>
              <a:t>Díky své pracovní pozici projektantky pozemních staveb na hlavní pracovní poměr ve společnosti CASUA s.r.o. získávám nové zkušenosti, pracuji samostatně či v týmech s kolegy na různě významných projektech. Jedná se většinou o velmi rozsáhlé projekty rozdílných účelů, což přidává na rozsáhlejším osvojení odborných znalostí v oboru. Navíc mi má působnost v praxi napomáhá k lepšímu pochopení nynějšího studia. </a:t>
            </a:r>
          </a:p>
        </p:txBody>
      </p:sp>
    </p:spTree>
    <p:extLst>
      <p:ext uri="{BB962C8B-B14F-4D97-AF65-F5344CB8AC3E}">
        <p14:creationId xmlns:p14="http://schemas.microsoft.com/office/powerpoint/2010/main" val="2199143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Nadpis 31">
            <a:extLst>
              <a:ext uri="{FF2B5EF4-FFF2-40B4-BE49-F238E27FC236}">
                <a16:creationId xmlns:a16="http://schemas.microsoft.com/office/drawing/2014/main" id="{F2959A91-4FC0-437D-AC15-2DA5FC8C7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778" y="457201"/>
            <a:ext cx="4776538" cy="2285999"/>
          </a:xfrm>
        </p:spPr>
        <p:txBody>
          <a:bodyPr rtlCol="0"/>
          <a:lstStyle/>
          <a:p>
            <a:pPr rtl="0"/>
            <a:r>
              <a:rPr lang="cs-CZ" dirty="0"/>
              <a:t>Závěr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943E7C-A74D-4CB3-844B-51917C88C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6859" y="1203159"/>
            <a:ext cx="5259388" cy="4442153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algn="just" rtl="0"/>
            <a:r>
              <a:rPr lang="cs-CZ" i="1" dirty="0"/>
              <a:t>Moje práce mě nesmírně naplňuje, to považuji za hlavní stavební kámen na mé profesní cestě, kde se nachází ambiciózní vize.</a:t>
            </a:r>
          </a:p>
          <a:p>
            <a:pPr algn="just" rtl="0"/>
            <a:r>
              <a:rPr lang="cs-CZ" i="1" dirty="0"/>
              <a:t>Následujícím stavebním kamenem je nesmírná provázanost mezi studiem na vysoké škole a zaměstnáním. Je krásné, že ze zaměstnání uplatním odborné znalosti při studiu, ale navíc to také funguje naopak. </a:t>
            </a:r>
          </a:p>
          <a:p>
            <a:pPr algn="just" rtl="0"/>
            <a:r>
              <a:rPr lang="cs-CZ" i="1" dirty="0"/>
              <a:t>Jsem nesmírně vděčná za tuto životní zkušenost i přes to, že skloubit studium se zaměstnáním není vždy jednoduché.</a:t>
            </a:r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8124124-F6BB-486F-96EC-75A0CC0B577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/>
          <a:p>
            <a:pPr rtl="0"/>
            <a:r>
              <a:rPr lang="cs-CZ" dirty="0"/>
              <a:t>4.1.2024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3062AD0-8136-4BB7-96DD-82347B32CAF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93511" y="6400799"/>
            <a:ext cx="2204977" cy="320675"/>
          </a:xfrm>
        </p:spPr>
        <p:txBody>
          <a:bodyPr rtlCol="0"/>
          <a:lstStyle/>
          <a:p>
            <a:pPr algn="ctr" rtl="0"/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N_OPX – Odborná praxe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1FCEF05-3A03-4BED-B0DD-9680C07AD26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cs-CZ" smtClean="0"/>
              <a:pPr rtl="0"/>
              <a:t>14</a:t>
            </a:fld>
            <a:endParaRPr lang="cs-CZ"/>
          </a:p>
        </p:txBody>
      </p:sp>
      <p:pic>
        <p:nvPicPr>
          <p:cNvPr id="8" name="Obrázek 7" descr="Obsah obrázku Grafika, Písmo, grafický design, černá&#10;&#10;Popis byl vytvořen automaticky">
            <a:extLst>
              <a:ext uri="{FF2B5EF4-FFF2-40B4-BE49-F238E27FC236}">
                <a16:creationId xmlns:a16="http://schemas.microsoft.com/office/drawing/2014/main" id="{91BAD29F-0AB7-7185-C3F6-9FA7CA41108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778" y="3424236"/>
            <a:ext cx="3000314" cy="49364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1C8A273-09F9-D079-C2A0-BD11DDCD4F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778" y="4301923"/>
            <a:ext cx="6296628" cy="209887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F4FAC43-3612-165B-3EA8-175DD49B83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666" y="6370884"/>
            <a:ext cx="2749534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070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Zástupný symbol obrázku 11" descr="Obsah obrázku snímek obrazovky, text&#10;&#10;Popis byl vytvořen automaticky">
            <a:extLst>
              <a:ext uri="{FF2B5EF4-FFF2-40B4-BE49-F238E27FC236}">
                <a16:creationId xmlns:a16="http://schemas.microsoft.com/office/drawing/2014/main" id="{F1137CCA-84AE-13F0-D394-A8964B41C42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30667" b="30667"/>
          <a:stretch>
            <a:fillRect/>
          </a:stretch>
        </p:blipFill>
        <p:spPr/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9FAE308-3076-43DB-B834-DA0B0AE19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631132"/>
            <a:ext cx="11118272" cy="1662546"/>
          </a:xfrm>
        </p:spPr>
        <p:txBody>
          <a:bodyPr rtlCol="0"/>
          <a:lstStyle/>
          <a:p>
            <a:pPr rtl="0"/>
            <a:r>
              <a:rPr lang="cs-CZ" dirty="0"/>
              <a:t>Děkuji za pozornost!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ABC2CE0-8806-4B2A-A10A-32984D317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9588" y="4958760"/>
            <a:ext cx="4402721" cy="846466"/>
          </a:xfrm>
        </p:spPr>
        <p:txBody>
          <a:bodyPr rtlCol="0">
            <a:normAutofit fontScale="92500" lnSpcReduction="10000"/>
          </a:bodyPr>
          <a:lstStyle/>
          <a:p>
            <a:pPr rtl="0"/>
            <a:r>
              <a:rPr lang="cs-CZ" sz="3200" dirty="0"/>
              <a:t>PROSTOR PRO PŘÍPADNÉ DOTAZY </a:t>
            </a:r>
          </a:p>
          <a:p>
            <a:pPr rtl="0"/>
            <a:endParaRPr lang="cs-CZ" sz="3200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AF71291-B666-4D05-AAAE-17252D331CD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cs-CZ" dirty="0"/>
              <a:t>4.1.2024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759E614-40E7-486F-BBB5-80C863AC6C8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algn="ctr" rtl="0"/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N_OPX – Odborná praxe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DCA79AC-C897-45AD-8CB4-023E28E30EA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cs-CZ" smtClean="0"/>
              <a:t>15</a:t>
            </a:fld>
            <a:endParaRPr lang="cs-CZ"/>
          </a:p>
        </p:txBody>
      </p:sp>
      <p:sp>
        <p:nvSpPr>
          <p:cNvPr id="8" name="Podnadpis 2">
            <a:extLst>
              <a:ext uri="{FF2B5EF4-FFF2-40B4-BE49-F238E27FC236}">
                <a16:creationId xmlns:a16="http://schemas.microsoft.com/office/drawing/2014/main" id="{96FF749F-5371-C86A-C0AA-0B5AAF21528B}"/>
              </a:ext>
            </a:extLst>
          </p:cNvPr>
          <p:cNvSpPr txBox="1">
            <a:spLocks/>
          </p:cNvSpPr>
          <p:nvPr/>
        </p:nvSpPr>
        <p:spPr>
          <a:xfrm>
            <a:off x="5015915" y="4503777"/>
            <a:ext cx="6753609" cy="164247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dirty="0">
                <a:solidFill>
                  <a:schemeClr val="accent5">
                    <a:lumMod val="75000"/>
                  </a:schemeClr>
                </a:solidFill>
              </a:rPr>
              <a:t>TOMÁŠKOVÁ NIKOLA</a:t>
            </a:r>
          </a:p>
          <a:p>
            <a:pPr algn="r"/>
            <a:r>
              <a:rPr lang="cs-CZ" dirty="0">
                <a:solidFill>
                  <a:schemeClr val="accent5">
                    <a:lumMod val="75000"/>
                  </a:schemeClr>
                </a:solidFill>
              </a:rPr>
              <a:t>UČO: 26367</a:t>
            </a:r>
          </a:p>
          <a:p>
            <a:pPr algn="r"/>
            <a:r>
              <a:rPr lang="cs-CZ" dirty="0">
                <a:solidFill>
                  <a:schemeClr val="accent5">
                    <a:lumMod val="75000"/>
                  </a:schemeClr>
                </a:solidFill>
              </a:rPr>
              <a:t>Vysoká škola technická a ekonomická v Českých Budějovicích</a:t>
            </a:r>
          </a:p>
          <a:p>
            <a:pPr algn="r"/>
            <a:r>
              <a:rPr lang="cs-CZ" dirty="0">
                <a:solidFill>
                  <a:schemeClr val="accent5">
                    <a:lumMod val="75000"/>
                  </a:schemeClr>
                </a:solidFill>
              </a:rPr>
              <a:t>Ústav </a:t>
            </a:r>
            <a:r>
              <a:rPr lang="cs-CZ" dirty="0" err="1">
                <a:solidFill>
                  <a:schemeClr val="accent5">
                    <a:lumMod val="75000"/>
                  </a:schemeClr>
                </a:solidFill>
              </a:rPr>
              <a:t>technicko</a:t>
            </a:r>
            <a:r>
              <a:rPr lang="cs-CZ" dirty="0">
                <a:solidFill>
                  <a:schemeClr val="accent5">
                    <a:lumMod val="75000"/>
                  </a:schemeClr>
                </a:solidFill>
              </a:rPr>
              <a:t> – technologický</a:t>
            </a:r>
          </a:p>
          <a:p>
            <a:pPr algn="r"/>
            <a:r>
              <a:rPr lang="cs-CZ" dirty="0">
                <a:solidFill>
                  <a:schemeClr val="accent5">
                    <a:lumMod val="75000"/>
                  </a:schemeClr>
                </a:solidFill>
              </a:rPr>
              <a:t>Pozemní stavby, navrhování budov</a:t>
            </a:r>
          </a:p>
          <a:p>
            <a:pPr algn="r"/>
            <a:endParaRPr lang="cs-CZ" dirty="0"/>
          </a:p>
          <a:p>
            <a:pPr algn="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03683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Obrázek 41">
            <a:extLst>
              <a:ext uri="{FF2B5EF4-FFF2-40B4-BE49-F238E27FC236}">
                <a16:creationId xmlns:a16="http://schemas.microsoft.com/office/drawing/2014/main" id="{5BA9788A-84AF-D3A8-A9D4-8D0C9AE809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903" b="33902"/>
          <a:stretch/>
        </p:blipFill>
        <p:spPr>
          <a:xfrm>
            <a:off x="20" y="3912238"/>
            <a:ext cx="12199653" cy="2945761"/>
          </a:xfrm>
          <a:prstGeom prst="rect">
            <a:avLst/>
          </a:prstGeom>
          <a:noFill/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12DF434-28DB-4621-A497-D62C41CE0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76650"/>
            <a:ext cx="10515600" cy="1252163"/>
          </a:xfrm>
        </p:spPr>
        <p:txBody>
          <a:bodyPr rtlCol="0" anchor="ctr">
            <a:normAutofit/>
          </a:bodyPr>
          <a:lstStyle/>
          <a:p>
            <a:pPr rtl="0"/>
            <a:r>
              <a:rPr lang="cs-CZ" dirty="0"/>
              <a:t>Obsah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2788C46-D0BC-4307-AE55-7601A139E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928813"/>
            <a:ext cx="10515600" cy="1645660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342900" rtl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Představení společnosti</a:t>
            </a:r>
          </a:p>
          <a:p>
            <a:pPr marL="342900" indent="-342900" rtl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Pracovní zařazení</a:t>
            </a:r>
          </a:p>
          <a:p>
            <a:pPr marL="342900" indent="-342900" rtl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Náplň práce v průběhu zaměstnání</a:t>
            </a:r>
          </a:p>
          <a:p>
            <a:pPr marL="342900" indent="-342900" rtl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Závěr</a:t>
            </a:r>
          </a:p>
          <a:p>
            <a:pPr rtl="0">
              <a:lnSpc>
                <a:spcPct val="90000"/>
              </a:lnSpc>
            </a:pPr>
            <a:endParaRPr lang="cs-CZ" sz="2000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EE218F9-AB58-4282-BBEE-677032C7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7432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cs-CZ"/>
              <a:t>4.1.2024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EC8DB68-2E92-404F-92DB-686F0759B35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cs-CZ"/>
              <a:t>N_OPX – Odborná praxe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6F16CF0-2D6F-4308-84F3-0D90106EF45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3308" y="6356350"/>
            <a:ext cx="1097692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294A09A9-5501-47C1-A89A-A340965A2BE2}" type="slidenum">
              <a:rPr lang="cs-CZ" smtClean="0"/>
              <a:pPr rtl="0">
                <a:spcAft>
                  <a:spcPts val="600"/>
                </a:spcAft>
              </a:pPr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5608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543F67-9C70-4748-8C0C-3A7863422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02270"/>
            <a:ext cx="10515600" cy="1252163"/>
          </a:xfrm>
        </p:spPr>
        <p:txBody>
          <a:bodyPr rtlCol="0"/>
          <a:lstStyle/>
          <a:p>
            <a:pPr rtl="0"/>
            <a:r>
              <a:rPr lang="cs-CZ" sz="4400" dirty="0"/>
              <a:t>Představení</a:t>
            </a:r>
            <a:r>
              <a:rPr lang="cs-CZ" dirty="0"/>
              <a:t> </a:t>
            </a:r>
            <a:r>
              <a:rPr lang="cs-CZ" sz="4400" dirty="0"/>
              <a:t>společnosti CASUA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5B371F2-DBA5-415A-82C8-651F587B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550" y="1419022"/>
            <a:ext cx="10515600" cy="471555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cs-CZ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architektonická a projektová kancelář, která byla založena v roce 1991 stavebním inženýrem Alešem </a:t>
            </a:r>
            <a:r>
              <a:rPr lang="cs-CZ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Poděbradem</a:t>
            </a:r>
            <a:r>
              <a:rPr lang="cs-CZ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 architektem Olegem Hamanem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cs-CZ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sídlo na Praze 8, </a:t>
            </a:r>
            <a:r>
              <a:rPr lang="cs-CZ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Corso</a:t>
            </a:r>
            <a:r>
              <a:rPr lang="cs-CZ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Court</a:t>
            </a:r>
            <a:r>
              <a:rPr lang="cs-CZ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Křižíkova 682/34a.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cs-CZ" dirty="0">
                <a:ea typeface="Calibri" panose="020F0502020204030204" pitchFamily="34" charset="0"/>
              </a:rPr>
              <a:t>a</a:t>
            </a:r>
            <a:r>
              <a:rPr lang="cs-CZ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teliér disponuje týmem více než 70 zkušených i mladých, ambiciózních architektů a stavebních inženýrů pracujících na velkých projektech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cs-CZ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projekty a realizace v oblasti urbanismu, územního plánování, bytové a občanské výstavby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cs-CZ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2018 byla </a:t>
            </a:r>
            <a:r>
              <a:rPr lang="cs-CZ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recertifikovaná</a:t>
            </a:r>
            <a:r>
              <a:rPr lang="cs-CZ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 získala certifikaci ISO 9001:2015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cs-CZ" dirty="0"/>
              <a:t>Společnost pracuje primárně v prostředí BIM – </a:t>
            </a:r>
            <a:r>
              <a:rPr lang="cs-CZ" dirty="0" err="1"/>
              <a:t>Building</a:t>
            </a:r>
            <a:r>
              <a:rPr lang="cs-CZ" dirty="0"/>
              <a:t> </a:t>
            </a:r>
            <a:r>
              <a:rPr lang="cs-CZ" dirty="0" err="1"/>
              <a:t>Information</a:t>
            </a:r>
            <a:r>
              <a:rPr lang="cs-CZ" dirty="0"/>
              <a:t> Modeling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cs-CZ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CASUA je také členy EEA, CZGBC, SGBC, ČISOK, CZBIM</a:t>
            </a:r>
            <a:endParaRPr lang="cs-CZ" sz="3200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8793EAC-1C63-48A8-A1F6-B99D0D21E29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298471" y="6455730"/>
            <a:ext cx="2743200" cy="365125"/>
          </a:xfrm>
        </p:spPr>
        <p:txBody>
          <a:bodyPr rtlCol="0"/>
          <a:lstStyle/>
          <a:p>
            <a:pPr rtl="0"/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4.1.2024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E9DB856-36DA-450C-BBE3-B505DB80DCC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2250" y="6455729"/>
            <a:ext cx="4114800" cy="365125"/>
          </a:xfrm>
        </p:spPr>
        <p:txBody>
          <a:bodyPr rtlCol="0"/>
          <a:lstStyle/>
          <a:p>
            <a:pPr rtl="0"/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N_OPX – Odborná praxe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34A761C-7039-4C48-BCE5-1581B37826B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98604" y="6455728"/>
            <a:ext cx="1097692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cs-CZ" smtClean="0">
                <a:solidFill>
                  <a:schemeClr val="bg1">
                    <a:lumMod val="50000"/>
                  </a:schemeClr>
                </a:solidFill>
              </a:rPr>
              <a:pPr/>
              <a:t>3</a:t>
            </a:fld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Obrázek 16" descr="Obsah obrázku Grafika, Písmo, grafický design, černá&#10;&#10;Popis byl vytvořen automaticky">
            <a:extLst>
              <a:ext uri="{FF2B5EF4-FFF2-40B4-BE49-F238E27FC236}">
                <a16:creationId xmlns:a16="http://schemas.microsoft.com/office/drawing/2014/main" id="{79AF054F-D220-9A51-42AC-FAFFBA31AC2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298471" y="2474088"/>
            <a:ext cx="11607758" cy="190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99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symbol obrázku 9" descr="Obsah obrázku řada/pruh, text, diagram, Paralelní&#10;&#10;Popis byl vytvořen automaticky">
            <a:extLst>
              <a:ext uri="{FF2B5EF4-FFF2-40B4-BE49-F238E27FC236}">
                <a16:creationId xmlns:a16="http://schemas.microsoft.com/office/drawing/2014/main" id="{0640608F-8A55-FFA1-98EA-C93FFB42C11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762" b="1762"/>
          <a:stretch>
            <a:fillRect/>
          </a:stretch>
        </p:blipFill>
        <p:spPr/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460295B-54B9-4937-90E3-BAB9CE69E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631132"/>
            <a:ext cx="11118272" cy="1662546"/>
          </a:xfrm>
        </p:spPr>
        <p:txBody>
          <a:bodyPr rtlCol="0"/>
          <a:lstStyle/>
          <a:p>
            <a:pPr rtl="0"/>
            <a:r>
              <a:rPr lang="cs-CZ" dirty="0"/>
              <a:t>Pracovní zařazení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D51A6D85-3837-435F-A342-5A3F98172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4858866"/>
            <a:ext cx="11118273" cy="9000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 rtl="0"/>
            <a:r>
              <a:rPr lang="cs-CZ" i="1" dirty="0"/>
              <a:t>Samostatný projektant pozemních staveb s předešlou praxí z jiných projekčních firem</a:t>
            </a:r>
          </a:p>
          <a:p>
            <a:pPr algn="ctr" rtl="0"/>
            <a:r>
              <a:rPr lang="cs-CZ" i="1" dirty="0"/>
              <a:t>- nástup do této firmy duben 2023 -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A5A38AF-5F12-4DEB-89DB-4B80B9A251C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cs-CZ" dirty="0"/>
              <a:t>4.1.2024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4C8C656-CFD5-4338-8297-78599A48AD5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N_OPX – Odborná praxe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C12D1DB-98A9-477C-8F80-806B56E5CF7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6797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Zástupný symbol obrázku 11" descr="Obsah obrázku řada/pruh, diagram, Paralelní, Plán&#10;&#10;Popis byl vytvořen automaticky">
            <a:extLst>
              <a:ext uri="{FF2B5EF4-FFF2-40B4-BE49-F238E27FC236}">
                <a16:creationId xmlns:a16="http://schemas.microsoft.com/office/drawing/2014/main" id="{7163FBBC-65FE-FE5A-1C7E-49AD76264FC4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3"/>
          <a:srcRect b="35146"/>
          <a:stretch/>
        </p:blipFill>
        <p:spPr>
          <a:xfrm>
            <a:off x="0" y="0"/>
            <a:ext cx="12192000" cy="1662113"/>
          </a:xfrm>
        </p:spPr>
      </p:pic>
      <p:sp>
        <p:nvSpPr>
          <p:cNvPr id="71" name="Nadpis 70">
            <a:extLst>
              <a:ext uri="{FF2B5EF4-FFF2-40B4-BE49-F238E27FC236}">
                <a16:creationId xmlns:a16="http://schemas.microsoft.com/office/drawing/2014/main" id="{E0FEE499-AB74-47F2-A52F-76A79317E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457201"/>
            <a:ext cx="9997440" cy="1662113"/>
          </a:xfrm>
        </p:spPr>
        <p:txBody>
          <a:bodyPr rtlCol="0">
            <a:normAutofit fontScale="90000"/>
          </a:bodyPr>
          <a:lstStyle/>
          <a:p>
            <a:pPr rtl="0"/>
            <a:r>
              <a:rPr lang="cs-CZ" dirty="0"/>
              <a:t>Náplň práce v průběhu zaměstnání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50677C9-3E42-427F-93B8-526692906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2937" y="2576515"/>
            <a:ext cx="4812867" cy="3259422"/>
          </a:xfrm>
        </p:spPr>
        <p:txBody>
          <a:bodyPr vert="horz" lIns="91440" tIns="45720" rIns="91440" bIns="45720" rtlCol="0" anchor="t">
            <a:noAutofit/>
          </a:bodyPr>
          <a:lstStyle/>
          <a:p>
            <a:pPr rtl="0"/>
            <a:r>
              <a:rPr lang="cs-CZ" sz="1900" dirty="0"/>
              <a:t>zpracování různých fází projektů</a:t>
            </a:r>
          </a:p>
          <a:p>
            <a:pPr rtl="0"/>
            <a:r>
              <a:rPr lang="cs-CZ" sz="1900" dirty="0"/>
              <a:t>prvotní zorientování v podkladech při započetí určité fázi projektu</a:t>
            </a:r>
          </a:p>
          <a:p>
            <a:pPr rtl="0"/>
            <a:r>
              <a:rPr lang="cs-CZ" sz="19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úzká komunikace s architekty a s najatými profesními odborníky</a:t>
            </a:r>
          </a:p>
          <a:p>
            <a:pPr rtl="0"/>
            <a:r>
              <a:rPr lang="cs-CZ" sz="1900" dirty="0">
                <a:ea typeface="Calibri" panose="020F0502020204030204" pitchFamily="34" charset="0"/>
              </a:rPr>
              <a:t>Účast na projektových jednáních</a:t>
            </a:r>
          </a:p>
          <a:p>
            <a:pPr rtl="0"/>
            <a:r>
              <a:rPr lang="cs-CZ" sz="19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materiálové řešení a komunikace s dodavateli určitých prvků využitých na stavbách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BDB9D020-1E25-453D-83DF-1420ACD396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6563" y="2169105"/>
            <a:ext cx="5294154" cy="4231693"/>
          </a:xfrm>
        </p:spPr>
        <p:txBody>
          <a:bodyPr rtlCol="0">
            <a:noAutofit/>
          </a:bodyPr>
          <a:lstStyle/>
          <a:p>
            <a:r>
              <a:rPr lang="cs-CZ" sz="1900" dirty="0">
                <a:ea typeface="Calibri" panose="020F0502020204030204" pitchFamily="34" charset="0"/>
              </a:rPr>
              <a:t>v</a:t>
            </a:r>
            <a:r>
              <a:rPr lang="cs-CZ" sz="19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ýstupem práce, která se v nejlepším případě provádí v týmu s ostatními kolegy ve firmě je vždy daná část projektové dokumentace</a:t>
            </a:r>
            <a:endParaRPr lang="cs-CZ" sz="1900" dirty="0"/>
          </a:p>
          <a:p>
            <a:pPr rtl="0"/>
            <a:r>
              <a:rPr lang="cs-CZ" sz="1900" dirty="0"/>
              <a:t>v průběhu schvalování dokumentace investorem probíhá komunikace s inženýringem s případným zapracováním změn </a:t>
            </a:r>
          </a:p>
          <a:p>
            <a:r>
              <a:rPr lang="cs-CZ" sz="1900" dirty="0"/>
              <a:t>v průběhu výstavby probíhá úzká komunikace s generálním zhotovitelem </a:t>
            </a:r>
          </a:p>
          <a:p>
            <a:r>
              <a:rPr lang="pl-PL" sz="1900" dirty="0"/>
              <a:t>účast na kontrolních dnech na stavbách</a:t>
            </a:r>
          </a:p>
          <a:p>
            <a:r>
              <a:rPr lang="cs-CZ" sz="1900" dirty="0"/>
              <a:t>operativní řešení nastalých problémů a komplikací v průběhu výstavby</a:t>
            </a:r>
          </a:p>
          <a:p>
            <a:endParaRPr lang="cs-CZ" sz="1900" dirty="0"/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944FF64-5B52-4F55-8EFC-A6B5D3126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cs-CZ" dirty="0"/>
              <a:t>4.1.2024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BE45337A-4526-4875-92E4-8D568BF6A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N_OPX – Odborná praxe</a:t>
            </a: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FDF02649-7B74-4CBD-BC77-4B93192B7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cs-CZ" smtClean="0"/>
              <a:pPr rtl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6258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obrázku 8">
            <a:extLst>
              <a:ext uri="{FF2B5EF4-FFF2-40B4-BE49-F238E27FC236}">
                <a16:creationId xmlns:a16="http://schemas.microsoft.com/office/drawing/2014/main" id="{1D0A3A32-A8A1-245B-C1DD-C9DEB0B2C51B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3"/>
          <a:srcRect t="22" b="55184"/>
          <a:stretch/>
        </p:blipFill>
        <p:spPr>
          <a:xfrm>
            <a:off x="0" y="0"/>
            <a:ext cx="12192000" cy="1662113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7A6F7BB-30A8-4980-AD4A-2FB0B53FA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457201"/>
            <a:ext cx="9997440" cy="1662113"/>
          </a:xfrm>
        </p:spPr>
        <p:txBody>
          <a:bodyPr rtlCol="0"/>
          <a:lstStyle/>
          <a:p>
            <a:pPr rtl="0"/>
            <a:r>
              <a:rPr lang="cs-CZ" dirty="0"/>
              <a:t>Účast na projektech</a:t>
            </a:r>
          </a:p>
        </p:txBody>
      </p:sp>
      <p:sp>
        <p:nvSpPr>
          <p:cNvPr id="28" name="Zástupný symbol pro text 27" descr="portrét člena týmu">
            <a:extLst>
              <a:ext uri="{FF2B5EF4-FFF2-40B4-BE49-F238E27FC236}">
                <a16:creationId xmlns:a16="http://schemas.microsoft.com/office/drawing/2014/main" id="{314B2944-644A-144B-82FF-0159D8E4AA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80034" y="5087584"/>
            <a:ext cx="2641744" cy="412376"/>
          </a:xfrm>
        </p:spPr>
        <p:txBody>
          <a:bodyPr rtlCol="0"/>
          <a:lstStyle/>
          <a:p>
            <a:pPr rtl="0"/>
            <a:r>
              <a:rPr lang="cs-CZ" dirty="0"/>
              <a:t>MOTOLSKÉ ONKOLOGICKÉ CENTRUM</a:t>
            </a:r>
          </a:p>
        </p:txBody>
      </p:sp>
      <p:sp>
        <p:nvSpPr>
          <p:cNvPr id="29" name="Zástupný symbol pro text 28" descr="portrét člena týmu">
            <a:extLst>
              <a:ext uri="{FF2B5EF4-FFF2-40B4-BE49-F238E27FC236}">
                <a16:creationId xmlns:a16="http://schemas.microsoft.com/office/drawing/2014/main" id="{F86E094E-E1F6-BB41-92BB-230C7A0D1E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80034" y="5444200"/>
            <a:ext cx="2641744" cy="613928"/>
          </a:xfrm>
        </p:spPr>
        <p:txBody>
          <a:bodyPr rtlCol="0"/>
          <a:lstStyle/>
          <a:p>
            <a:pPr rtl="0"/>
            <a:r>
              <a:rPr lang="cs-CZ" dirty="0"/>
              <a:t>areál Fakultní nemocnice v Motole, Praha 5</a:t>
            </a:r>
          </a:p>
        </p:txBody>
      </p:sp>
      <p:sp>
        <p:nvSpPr>
          <p:cNvPr id="31" name="Zástupný symbol pro text 30">
            <a:extLst>
              <a:ext uri="{FF2B5EF4-FFF2-40B4-BE49-F238E27FC236}">
                <a16:creationId xmlns:a16="http://schemas.microsoft.com/office/drawing/2014/main" id="{A2872062-4B9A-114F-A888-1C5E1F009C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37662" y="5087584"/>
            <a:ext cx="2641744" cy="412376"/>
          </a:xfrm>
        </p:spPr>
        <p:txBody>
          <a:bodyPr rtlCol="0"/>
          <a:lstStyle/>
          <a:p>
            <a:pPr rtl="0"/>
            <a:r>
              <a:rPr lang="cs-CZ" dirty="0"/>
              <a:t>CENTRUM NOVÁ PALMOVKA</a:t>
            </a:r>
          </a:p>
        </p:txBody>
      </p:sp>
      <p:sp>
        <p:nvSpPr>
          <p:cNvPr id="32" name="Zástupný symbol pro text 31">
            <a:extLst>
              <a:ext uri="{FF2B5EF4-FFF2-40B4-BE49-F238E27FC236}">
                <a16:creationId xmlns:a16="http://schemas.microsoft.com/office/drawing/2014/main" id="{8C7D387E-9570-9146-9009-A9F2E3DEEF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37662" y="5444200"/>
            <a:ext cx="2641744" cy="613928"/>
          </a:xfrm>
        </p:spPr>
        <p:txBody>
          <a:bodyPr rtlCol="0"/>
          <a:lstStyle/>
          <a:p>
            <a:pPr rtl="0"/>
            <a:r>
              <a:rPr lang="cs-CZ" dirty="0"/>
              <a:t>Praha 8</a:t>
            </a:r>
          </a:p>
        </p:txBody>
      </p:sp>
      <p:sp>
        <p:nvSpPr>
          <p:cNvPr id="34" name="Zástupný symbol pro text 33">
            <a:extLst>
              <a:ext uri="{FF2B5EF4-FFF2-40B4-BE49-F238E27FC236}">
                <a16:creationId xmlns:a16="http://schemas.microsoft.com/office/drawing/2014/main" id="{B0487AE2-8843-7343-A4A1-B4761B21BA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33617" y="5087584"/>
            <a:ext cx="2641744" cy="412376"/>
          </a:xfrm>
        </p:spPr>
        <p:txBody>
          <a:bodyPr rtlCol="0"/>
          <a:lstStyle/>
          <a:p>
            <a:pPr rtl="0"/>
            <a:r>
              <a:rPr lang="cs-CZ" dirty="0"/>
              <a:t>Pařížská č.p. 25</a:t>
            </a:r>
          </a:p>
        </p:txBody>
      </p:sp>
      <p:sp>
        <p:nvSpPr>
          <p:cNvPr id="35" name="Zástupný symbol pro text 34">
            <a:extLst>
              <a:ext uri="{FF2B5EF4-FFF2-40B4-BE49-F238E27FC236}">
                <a16:creationId xmlns:a16="http://schemas.microsoft.com/office/drawing/2014/main" id="{B82FDD88-099B-C343-8D79-3735333B841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33617" y="5444200"/>
            <a:ext cx="2641744" cy="613928"/>
          </a:xfrm>
        </p:spPr>
        <p:txBody>
          <a:bodyPr rtlCol="0"/>
          <a:lstStyle/>
          <a:p>
            <a:pPr rtl="0"/>
            <a:r>
              <a:rPr lang="cs-CZ" dirty="0"/>
              <a:t>Pařížská, Praha 1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B561DDB-4930-40A1-993B-3AD05FD2AE64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 rtlCol="0"/>
          <a:lstStyle/>
          <a:p>
            <a:pPr rtl="0"/>
            <a:r>
              <a:rPr lang="cs-CZ" dirty="0"/>
              <a:t>4.1.2024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DA97912-B0E6-44A9-81EA-512F4A0E9158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 rtlCol="0"/>
          <a:lstStyle/>
          <a:p>
            <a:pPr rtl="0"/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N_OPX – Odborná praxe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98067AC-1E4B-4A7F-AEA2-B5CA36E97747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cs-CZ" smtClean="0"/>
              <a:pPr rtl="0"/>
              <a:t>6</a:t>
            </a:fld>
            <a:endParaRPr lang="cs-CZ"/>
          </a:p>
        </p:txBody>
      </p:sp>
      <p:pic>
        <p:nvPicPr>
          <p:cNvPr id="19" name="Zástupný symbol obrázku 18" descr="Obsah obrázku venku, Urbánní design, Letecké snímkování, dopravní uzel&#10;&#10;Popis byl vytvořen automaticky">
            <a:extLst>
              <a:ext uri="{FF2B5EF4-FFF2-40B4-BE49-F238E27FC236}">
                <a16:creationId xmlns:a16="http://schemas.microsoft.com/office/drawing/2014/main" id="{9FC633CD-3621-C5B8-6339-6BB6DA7C35F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/>
          <a:srcRect l="15185" r="36235"/>
          <a:stretch/>
        </p:blipFill>
        <p:spPr>
          <a:xfrm>
            <a:off x="4894911" y="2417535"/>
            <a:ext cx="2402178" cy="2402175"/>
          </a:xfrm>
        </p:spPr>
      </p:pic>
      <p:pic>
        <p:nvPicPr>
          <p:cNvPr id="21" name="Zástupný symbol obrázku 20">
            <a:extLst>
              <a:ext uri="{FF2B5EF4-FFF2-40B4-BE49-F238E27FC236}">
                <a16:creationId xmlns:a16="http://schemas.microsoft.com/office/drawing/2014/main" id="{4875DA64-6092-D66B-D798-5E45893FC0C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/>
          <a:srcRect l="4497" r="39289"/>
          <a:stretch/>
        </p:blipFill>
        <p:spPr>
          <a:xfrm>
            <a:off x="1758683" y="2417535"/>
            <a:ext cx="2399701" cy="2399699"/>
          </a:xfrm>
        </p:spPr>
      </p:pic>
      <p:pic>
        <p:nvPicPr>
          <p:cNvPr id="23" name="Zástupný symbol obrázku 22" descr="Obsah obrázku venku, obloha, mrak, Smíšená zástavba&#10;&#10;Popis byl vytvořen automaticky">
            <a:extLst>
              <a:ext uri="{FF2B5EF4-FFF2-40B4-BE49-F238E27FC236}">
                <a16:creationId xmlns:a16="http://schemas.microsoft.com/office/drawing/2014/main" id="{2A2DE275-06D5-4CFF-8FD0-898283D472E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6"/>
          <a:srcRect l="16686" r="16686"/>
          <a:stretch>
            <a:fillRect/>
          </a:stretch>
        </p:blipFill>
        <p:spPr>
          <a:xfrm>
            <a:off x="8153400" y="2417535"/>
            <a:ext cx="2402177" cy="2402175"/>
          </a:xfrm>
        </p:spPr>
      </p:pic>
    </p:spTree>
    <p:extLst>
      <p:ext uri="{BB962C8B-B14F-4D97-AF65-F5344CB8AC3E}">
        <p14:creationId xmlns:p14="http://schemas.microsoft.com/office/powerpoint/2010/main" val="2429052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ek 19" descr="Obsah obrázku architektura, venku, obloha, mrak&#10;&#10;Popis byl vytvořen automaticky">
            <a:extLst>
              <a:ext uri="{FF2B5EF4-FFF2-40B4-BE49-F238E27FC236}">
                <a16:creationId xmlns:a16="http://schemas.microsoft.com/office/drawing/2014/main" id="{D8B049EF-592C-6CE6-8C4F-E5934C59B8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16" name="Zástupný symbol pro datum 15" hidden="1">
            <a:extLst>
              <a:ext uri="{FF2B5EF4-FFF2-40B4-BE49-F238E27FC236}">
                <a16:creationId xmlns:a16="http://schemas.microsoft.com/office/drawing/2014/main" id="{CC1FBC42-CC9C-AA28-0145-904E66F01E8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381000" y="6356350"/>
            <a:ext cx="2743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cs-CZ"/>
              <a:t>4.1.2024</a:t>
            </a:r>
          </a:p>
        </p:txBody>
      </p:sp>
      <p:sp>
        <p:nvSpPr>
          <p:cNvPr id="17" name="Zástupný symbol pro zápatí 16">
            <a:extLst>
              <a:ext uri="{FF2B5EF4-FFF2-40B4-BE49-F238E27FC236}">
                <a16:creationId xmlns:a16="http://schemas.microsoft.com/office/drawing/2014/main" id="{94FBEFFF-CF19-98C0-CC88-E6F7824544B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cs-CZ">
                <a:solidFill>
                  <a:schemeClr val="bg1">
                    <a:lumMod val="50000"/>
                  </a:schemeClr>
                </a:solidFill>
              </a:rPr>
              <a:t>N_OPX – Odborná praxe</a:t>
            </a:r>
          </a:p>
        </p:txBody>
      </p:sp>
      <p:sp>
        <p:nvSpPr>
          <p:cNvPr id="18" name="Zástupný symbol pro číslo snímku 17" hidden="1">
            <a:extLst>
              <a:ext uri="{FF2B5EF4-FFF2-40B4-BE49-F238E27FC236}">
                <a16:creationId xmlns:a16="http://schemas.microsoft.com/office/drawing/2014/main" id="{183B51AD-4A7F-6A50-4139-8CC5F0F5635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13308" y="6356350"/>
            <a:ext cx="1097692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294A09A9-5501-47C1-A89A-A340965A2BE2}" type="slidenum">
              <a:rPr lang="cs-CZ" noProof="0" smtClean="0"/>
              <a:pPr rtl="0">
                <a:spcAft>
                  <a:spcPts val="600"/>
                </a:spcAft>
              </a:pPr>
              <a:t>7</a:t>
            </a:fld>
            <a:endParaRPr lang="cs-CZ" noProof="0"/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11CFCD68-1B35-EBF7-2A33-72774B9D4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4192" y="0"/>
            <a:ext cx="8103615" cy="2285999"/>
          </a:xfrm>
        </p:spPr>
        <p:txBody>
          <a:bodyPr/>
          <a:lstStyle/>
          <a:p>
            <a:pPr algn="ctr"/>
            <a:r>
              <a:rPr lang="cs-CZ" dirty="0"/>
              <a:t>Centrum Nová Palmovka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017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u 4" descr="Obsah obrázku architektura, venku, obloha, mrak&#10;&#10;Popis byl vytvořen automaticky">
            <a:extLst>
              <a:ext uri="{FF2B5EF4-FFF2-40B4-BE49-F238E27FC236}">
                <a16:creationId xmlns:a16="http://schemas.microsoft.com/office/drawing/2014/main" id="{2C4B7C20-764D-AEFF-1753-11C2C533CB3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0524" t="-69" r="48318" b="69"/>
          <a:stretch/>
        </p:blipFill>
        <p:spPr>
          <a:xfrm>
            <a:off x="-85" y="-4763"/>
            <a:ext cx="5021348" cy="6858001"/>
          </a:xfrm>
        </p:spPr>
      </p:pic>
      <p:sp>
        <p:nvSpPr>
          <p:cNvPr id="22" name="Title 2">
            <a:extLst>
              <a:ext uri="{FF2B5EF4-FFF2-40B4-BE49-F238E27FC236}">
                <a16:creationId xmlns:a16="http://schemas.microsoft.com/office/drawing/2014/main" id="{59175377-8291-25B3-A2D0-DA986A199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778" y="457201"/>
            <a:ext cx="4776538" cy="2285999"/>
          </a:xfrm>
        </p:spPr>
        <p:txBody>
          <a:bodyPr/>
          <a:lstStyle/>
          <a:p>
            <a:r>
              <a:rPr lang="cs-CZ" dirty="0"/>
              <a:t>Centrum Nová Palmovka</a:t>
            </a:r>
            <a:endParaRPr lang="en-US" dirty="0"/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D4E897AE-CF12-642B-4643-0C102CD75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9126" y="457201"/>
            <a:ext cx="6111874" cy="5770178"/>
          </a:xfrm>
        </p:spPr>
        <p:txBody>
          <a:bodyPr>
            <a:normAutofit fontScale="47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800" dirty="0"/>
              <a:t>Praha 8, dolní Libeň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800" dirty="0"/>
              <a:t>Dokumentace pro provedení stavby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800" dirty="0"/>
              <a:t>Rozestavěná polyfunkční budova s 2PP a s 9NP (obchodní, kancelářské a restaurační prostory, garáže)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800" dirty="0"/>
              <a:t>Náplň práce: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3800" dirty="0"/>
              <a:t>prostudování podkladů a vydané dokumentace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3800" dirty="0"/>
              <a:t>report po návštěvě stavby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3800" dirty="0"/>
              <a:t>dokumentace demoličních prací stavební části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3800" dirty="0"/>
              <a:t>vynesení kompletní dispozice objektu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3800" dirty="0"/>
              <a:t>navržení  a úprava zachovávaných skladeb (včetně ověření v programu Teplo)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3800" dirty="0" err="1"/>
              <a:t>zpodrobnění</a:t>
            </a:r>
            <a:r>
              <a:rPr lang="cs-CZ" sz="3800" dirty="0"/>
              <a:t> 3D modelu – následně vykazování veškerých prvků včetně schémat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3800" dirty="0"/>
              <a:t>Účast na projekčních jednáních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3800" dirty="0"/>
              <a:t>úzká komunikace s architekty a profesními odborníky a dodavateli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3800" dirty="0"/>
              <a:t>Koordinace profesí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3800" dirty="0"/>
              <a:t>příprava dokumentace stavební části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3800" dirty="0"/>
              <a:t>zkompletování kompletní dokumentace pro provedení stavby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9" name="Date Placeholder 4">
            <a:extLst>
              <a:ext uri="{FF2B5EF4-FFF2-40B4-BE49-F238E27FC236}">
                <a16:creationId xmlns:a16="http://schemas.microsoft.com/office/drawing/2014/main" id="{1897681C-0B8C-4ED0-3DFF-2B609A147AEA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743200" cy="365125"/>
          </a:xfrm>
        </p:spPr>
        <p:txBody>
          <a:bodyPr/>
          <a:lstStyle/>
          <a:p>
            <a:pPr rtl="0"/>
            <a:r>
              <a:rPr lang="cs-CZ" dirty="0"/>
              <a:t>4.1.2024</a:t>
            </a:r>
          </a:p>
        </p:txBody>
      </p:sp>
      <p:sp>
        <p:nvSpPr>
          <p:cNvPr id="17" name="Zástupný symbol pro zápatí 16">
            <a:extLst>
              <a:ext uri="{FF2B5EF4-FFF2-40B4-BE49-F238E27FC236}">
                <a16:creationId xmlns:a16="http://schemas.microsoft.com/office/drawing/2014/main" id="{C9BFC451-AE8B-20C9-051F-D6C13B75866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96000" y="6356350"/>
            <a:ext cx="2057400" cy="365125"/>
          </a:xfrm>
        </p:spPr>
        <p:txBody>
          <a:bodyPr anchor="ctr">
            <a:normAutofit fontScale="92500"/>
          </a:bodyPr>
          <a:lstStyle/>
          <a:p>
            <a:pPr rtl="0"/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N_OPX – Odborná praxe</a:t>
            </a:r>
          </a:p>
        </p:txBody>
      </p:sp>
      <p:sp>
        <p:nvSpPr>
          <p:cNvPr id="31" name="Slide Number Placeholder 6">
            <a:extLst>
              <a:ext uri="{FF2B5EF4-FFF2-40B4-BE49-F238E27FC236}">
                <a16:creationId xmlns:a16="http://schemas.microsoft.com/office/drawing/2014/main" id="{A5BFA648-43D5-6FE1-47AB-675040205F5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3308" y="6356350"/>
            <a:ext cx="1097692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294A09A9-5501-47C1-A89A-A340965A2BE2}" type="slidenum">
              <a:rPr lang="en-US" smtClean="0"/>
              <a:pPr rtl="0">
                <a:spcAft>
                  <a:spcPts val="600"/>
                </a:spcAft>
              </a:pPr>
              <a:t>8</a:t>
            </a:fld>
            <a:endParaRPr lang="en-US" dirty="0"/>
          </a:p>
        </p:txBody>
      </p:sp>
      <p:sp>
        <p:nvSpPr>
          <p:cNvPr id="18" name="Zástupný symbol pro číslo snímku 17" hidden="1">
            <a:extLst>
              <a:ext uri="{FF2B5EF4-FFF2-40B4-BE49-F238E27FC236}">
                <a16:creationId xmlns:a16="http://schemas.microsoft.com/office/drawing/2014/main" id="{6432C1A9-2FEB-46AB-6967-8FA316FDB24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13308" y="6356350"/>
            <a:ext cx="1097692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294A09A9-5501-47C1-A89A-A340965A2BE2}" type="slidenum">
              <a:rPr lang="cs-CZ" noProof="0" smtClean="0"/>
              <a:pPr rtl="0">
                <a:spcAft>
                  <a:spcPts val="600"/>
                </a:spcAft>
              </a:pPr>
              <a:t>8</a:t>
            </a:fld>
            <a:endParaRPr lang="cs-CZ" noProof="0"/>
          </a:p>
        </p:txBody>
      </p:sp>
      <p:sp>
        <p:nvSpPr>
          <p:cNvPr id="16" name="Zástupný symbol pro datum 15" hidden="1">
            <a:extLst>
              <a:ext uri="{FF2B5EF4-FFF2-40B4-BE49-F238E27FC236}">
                <a16:creationId xmlns:a16="http://schemas.microsoft.com/office/drawing/2014/main" id="{59AF3912-5333-650A-01AD-3E01BAD65D71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381000" y="6356350"/>
            <a:ext cx="1954427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cs-CZ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189752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venku, Urbánní design, Letecké snímkování, dopravní uzel&#10;&#10;Popis byl vytvořen automaticky">
            <a:extLst>
              <a:ext uri="{FF2B5EF4-FFF2-40B4-BE49-F238E27FC236}">
                <a16:creationId xmlns:a16="http://schemas.microsoft.com/office/drawing/2014/main" id="{9364FF08-52A7-07BE-BE91-0B00FFECE1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38" r="179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Zástupný symbol pro datum 15" hidden="1">
            <a:extLst>
              <a:ext uri="{FF2B5EF4-FFF2-40B4-BE49-F238E27FC236}">
                <a16:creationId xmlns:a16="http://schemas.microsoft.com/office/drawing/2014/main" id="{CC1FBC42-CC9C-AA28-0145-904E66F01E8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381000" y="6356350"/>
            <a:ext cx="2743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cs-CZ"/>
              <a:t>4.1.2024</a:t>
            </a:r>
          </a:p>
        </p:txBody>
      </p:sp>
      <p:sp>
        <p:nvSpPr>
          <p:cNvPr id="17" name="Zástupný symbol pro zápatí 16">
            <a:extLst>
              <a:ext uri="{FF2B5EF4-FFF2-40B4-BE49-F238E27FC236}">
                <a16:creationId xmlns:a16="http://schemas.microsoft.com/office/drawing/2014/main" id="{94FBEFFF-CF19-98C0-CC88-E6F7824544B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N_OPX – Odborná praxe</a:t>
            </a:r>
          </a:p>
        </p:txBody>
      </p:sp>
      <p:sp>
        <p:nvSpPr>
          <p:cNvPr id="18" name="Zástupný symbol pro číslo snímku 17" hidden="1">
            <a:extLst>
              <a:ext uri="{FF2B5EF4-FFF2-40B4-BE49-F238E27FC236}">
                <a16:creationId xmlns:a16="http://schemas.microsoft.com/office/drawing/2014/main" id="{183B51AD-4A7F-6A50-4139-8CC5F0F5635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13308" y="6356350"/>
            <a:ext cx="1097692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294A09A9-5501-47C1-A89A-A340965A2BE2}" type="slidenum">
              <a:rPr lang="cs-CZ" noProof="0" smtClean="0"/>
              <a:pPr rtl="0">
                <a:spcAft>
                  <a:spcPts val="600"/>
                </a:spcAft>
              </a:pPr>
              <a:t>9</a:t>
            </a:fld>
            <a:endParaRPr lang="cs-CZ" noProof="0"/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11CFCD68-1B35-EBF7-2A33-72774B9D4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495" y="136525"/>
            <a:ext cx="9843008" cy="2285999"/>
          </a:xfrm>
        </p:spPr>
        <p:txBody>
          <a:bodyPr/>
          <a:lstStyle/>
          <a:p>
            <a:pPr algn="ctr"/>
            <a:r>
              <a:rPr lang="cs-CZ"/>
              <a:t>Motolské onkologické centrum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78573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Dark Wood">
      <a:dk1>
        <a:srgbClr val="192A2E"/>
      </a:dk1>
      <a:lt1>
        <a:srgbClr val="FFFFFF"/>
      </a:lt1>
      <a:dk2>
        <a:srgbClr val="936959"/>
      </a:dk2>
      <a:lt2>
        <a:srgbClr val="576466"/>
      </a:lt2>
      <a:accent1>
        <a:srgbClr val="192A2E"/>
      </a:accent1>
      <a:accent2>
        <a:srgbClr val="41536D"/>
      </a:accent2>
      <a:accent3>
        <a:srgbClr val="7F3A33"/>
      </a:accent3>
      <a:accent4>
        <a:srgbClr val="B2714B"/>
      </a:accent4>
      <a:accent5>
        <a:srgbClr val="D5C9BD"/>
      </a:accent5>
      <a:accent6>
        <a:srgbClr val="8D9C95"/>
      </a:accent6>
      <a:hlink>
        <a:srgbClr val="EAEAEA"/>
      </a:hlink>
      <a:folHlink>
        <a:srgbClr val="954F72"/>
      </a:folHlink>
    </a:clrScheme>
    <a:fontScheme name="Dark Wood">
      <a:majorFont>
        <a:latin typeface="Bodoni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8847005_TF00564740_Win32" id="{D60575F2-523A-48C6-B4C7-66EB2E93F85F}" vid="{0F2E9481-003C-423E-8002-031D89E6E7AE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5571BCEA-BFD4-4A19-A553-5C9F87CB8F2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594F112-2C18-4A4B-8670-27820EBCA1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1EA95FB-CA08-49B7-ACB3-F9D3CF51D93A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Prezentace se vzorem tmavého dřeva</Template>
  <TotalTime>1723</TotalTime>
  <Words>858</Words>
  <Application>Microsoft Office PowerPoint</Application>
  <PresentationFormat>Širokoúhlá obrazovka</PresentationFormat>
  <Paragraphs>156</Paragraphs>
  <Slides>15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1" baseType="lpstr">
      <vt:lpstr>Arial</vt:lpstr>
      <vt:lpstr>Avenir Next LT Pro</vt:lpstr>
      <vt:lpstr>Bodoni MT</vt:lpstr>
      <vt:lpstr>Calibri</vt:lpstr>
      <vt:lpstr>Times New Roman</vt:lpstr>
      <vt:lpstr>Motiv Office</vt:lpstr>
      <vt:lpstr>N_OPX  Odborná praxe</vt:lpstr>
      <vt:lpstr>Obsah</vt:lpstr>
      <vt:lpstr>Představení společnosti CASUA</vt:lpstr>
      <vt:lpstr>Pracovní zařazení</vt:lpstr>
      <vt:lpstr>Náplň práce v průběhu zaměstnání</vt:lpstr>
      <vt:lpstr>Účast na projektech</vt:lpstr>
      <vt:lpstr>Centrum Nová Palmovka</vt:lpstr>
      <vt:lpstr>Centrum Nová Palmovka</vt:lpstr>
      <vt:lpstr>Motolské onkologické centrum</vt:lpstr>
      <vt:lpstr>Motolské onkologické centrum</vt:lpstr>
      <vt:lpstr>Pařížská č.p. 25</vt:lpstr>
      <vt:lpstr>Pařížská  č.p. 25</vt:lpstr>
      <vt:lpstr>Zhodnocení dosavadní praxe</vt:lpstr>
      <vt:lpstr>Závěr</vt:lpstr>
      <vt:lpstr>Děkuji za pozornost!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N_OPX  Odborná praxe</dc:title>
  <dc:creator>Nikola Tomášková</dc:creator>
  <cp:lastModifiedBy>Nikola Tomášková</cp:lastModifiedBy>
  <cp:revision>4</cp:revision>
  <dcterms:created xsi:type="dcterms:W3CDTF">2024-01-02T16:18:12Z</dcterms:created>
  <dcterms:modified xsi:type="dcterms:W3CDTF">2024-01-03T21:01:49Z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