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2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2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1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2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7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9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F5C3-D01B-4D72-A08A-96915F9B7A70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0466-8FD2-4C0C-84AA-D75D4CB9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03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Praxe ve firmě WPA 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Jaroslav Štván 23501</a:t>
            </a:r>
          </a:p>
          <a:p>
            <a:r>
              <a:rPr lang="cs-CZ" sz="2400" dirty="0" smtClean="0"/>
              <a:t>Strojírenství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07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/>
              <a:t>Všeobecná podpora výrobního oddělení </a:t>
            </a:r>
            <a:r>
              <a:rPr lang="cs-CZ" sz="3100" dirty="0" smtClean="0"/>
              <a:t>montáže, </a:t>
            </a:r>
            <a:r>
              <a:rPr lang="cs-CZ" sz="3100" dirty="0"/>
              <a:t>dělení materiálu, mezioperační a finální kontroly</a:t>
            </a:r>
            <a:r>
              <a:rPr lang="cs-CZ" dirty="0"/>
              <a:t>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3" y="1268760"/>
            <a:ext cx="3889404" cy="259228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77962"/>
            <a:ext cx="3888432" cy="2591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3861" y="2342494"/>
            <a:ext cx="4817562" cy="36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Posuzování vyřazených dílů.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1" y="2096851"/>
            <a:ext cx="4320478" cy="324036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51635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Verifikace výrobních norem</a:t>
            </a:r>
            <a:endParaRPr lang="en-GB" dirty="0"/>
          </a:p>
        </p:txBody>
      </p:sp>
      <p:pic>
        <p:nvPicPr>
          <p:cNvPr id="3074" name="Picture 2" descr="C:\Users\Jarda\OneDrive\Plocha\dsc0465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69070" cy="26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417646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10445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Děkuji za pozornost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firmy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47" y="1443833"/>
            <a:ext cx="3852936" cy="15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40598"/>
            <a:ext cx="5849825" cy="3153422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03694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149906" y="13231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Rok založení: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Sídlo: Folmavská 2 Plzeň - Bory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Výrobní technologie: Dělení materiálu, CNC 3ax a 5ax, CNC soustružení, Obrábění klasika,  broušení, leštění, pískování, </a:t>
            </a:r>
            <a:r>
              <a:rPr lang="cs-CZ" dirty="0" err="1" smtClean="0"/>
              <a:t>brushování</a:t>
            </a:r>
            <a:r>
              <a:rPr lang="cs-CZ" dirty="0" smtClean="0"/>
              <a:t>, svařování, montáž, anodická oxidace. </a:t>
            </a:r>
          </a:p>
        </p:txBody>
      </p:sp>
    </p:spTree>
    <p:extLst>
      <p:ext uri="{BB962C8B-B14F-4D97-AF65-F5344CB8AC3E}">
        <p14:creationId xmlns:p14="http://schemas.microsoft.com/office/powerpoint/2010/main" val="6363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947" y="257386"/>
            <a:ext cx="8229600" cy="1143000"/>
          </a:xfrm>
        </p:spPr>
        <p:txBody>
          <a:bodyPr/>
          <a:lstStyle/>
          <a:p>
            <a:r>
              <a:rPr lang="cs-CZ" dirty="0" smtClean="0"/>
              <a:t>Průmyslové zaměření firmy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68478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Letecký průmysl </a:t>
            </a:r>
          </a:p>
          <a:p>
            <a:r>
              <a:rPr lang="cs-CZ" dirty="0" smtClean="0"/>
              <a:t>Vojenský průmysl (letectví) </a:t>
            </a:r>
          </a:p>
          <a:p>
            <a:r>
              <a:rPr lang="cs-CZ" dirty="0" smtClean="0"/>
              <a:t>Speciální požadavky v kusové výrobě dle zákazníka.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Výrobky firmy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20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4037789" cy="27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na praxi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Posuzování vyřazených dílů. Definice technologických postupů k opravě nalezených vad. Analýza vzniku vad a definice nápravných opatření ve spolupráci s oddělením kvality. </a:t>
            </a:r>
            <a:endParaRPr lang="cs-CZ" dirty="0" smtClean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cs-CZ" dirty="0"/>
              <a:t>Tvorba technologických návodek. </a:t>
            </a:r>
            <a:endParaRPr lang="cs-CZ" dirty="0" smtClean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cs-CZ" dirty="0"/>
              <a:t>Vyřizování poptávek a definice výrobní technologie. </a:t>
            </a:r>
            <a:endParaRPr lang="cs-CZ" dirty="0" smtClean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cs-CZ" dirty="0"/>
              <a:t>Všeobecná podpora výrobního oddělení montáže, dělení materiálu, mezioperační a finální kontroly. </a:t>
            </a:r>
            <a:endParaRPr lang="cs-CZ" dirty="0" smtClean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cs-CZ" dirty="0"/>
              <a:t>Verifikace výrobních norem.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2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Práce s výkresy a modely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112568" cy="3528392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80" y="2924944"/>
            <a:ext cx="3384376" cy="34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Vyřizování poptávek a definice technologie </a:t>
            </a:r>
            <a:endParaRPr lang="en-GB" sz="3200" dirty="0"/>
          </a:p>
        </p:txBody>
      </p:sp>
      <p:sp>
        <p:nvSpPr>
          <p:cNvPr id="6" name="Obdélník 5"/>
          <p:cNvSpPr/>
          <p:nvPr/>
        </p:nvSpPr>
        <p:spPr>
          <a:xfrm>
            <a:off x="7236296" y="2276872"/>
            <a:ext cx="93610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/>
          <p:cNvSpPr/>
          <p:nvPr/>
        </p:nvSpPr>
        <p:spPr>
          <a:xfrm>
            <a:off x="7236296" y="442036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3622"/>
            <a:ext cx="84345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84976" cy="3672408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Definice výrobní technologie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445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1143000"/>
          </a:xfrm>
        </p:spPr>
        <p:txBody>
          <a:bodyPr>
            <a:normAutofit/>
          </a:bodyPr>
          <a:lstStyle/>
          <a:p>
            <a:r>
              <a:rPr lang="cs-CZ" sz="2800" dirty="0"/>
              <a:t>D</a:t>
            </a:r>
            <a:r>
              <a:rPr lang="cs-CZ" sz="2800" dirty="0" smtClean="0"/>
              <a:t>efinice technologie, polotovaru, a definice poznámek.</a:t>
            </a:r>
            <a:endParaRPr lang="en-GB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9046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178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Praxe ve firmě WPA </vt:lpstr>
      <vt:lpstr>Představení firmy </vt:lpstr>
      <vt:lpstr>Průmyslové zaměření firmy</vt:lpstr>
      <vt:lpstr>Výrobky firmy </vt:lpstr>
      <vt:lpstr>Činnosti na praxi</vt:lpstr>
      <vt:lpstr>Práce s výkresy a modely</vt:lpstr>
      <vt:lpstr>Vyřizování poptávek a definice technologie </vt:lpstr>
      <vt:lpstr>Definice výrobní technologie </vt:lpstr>
      <vt:lpstr>Definice technologie, polotovaru, a definice poznámek.</vt:lpstr>
      <vt:lpstr>Všeobecná podpora výrobního oddělení montáže, dělení materiálu, mezioperační a finální kontroly.  </vt:lpstr>
      <vt:lpstr>Posuzování vyřazených dílů.</vt:lpstr>
      <vt:lpstr>Verifikace výrobních norem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 ve firmě WPA</dc:title>
  <dc:creator>Jarda</dc:creator>
  <cp:lastModifiedBy>Jarda</cp:lastModifiedBy>
  <cp:revision>9</cp:revision>
  <dcterms:created xsi:type="dcterms:W3CDTF">2023-12-25T16:35:44Z</dcterms:created>
  <dcterms:modified xsi:type="dcterms:W3CDTF">2024-01-06T18:42:00Z</dcterms:modified>
</cp:coreProperties>
</file>