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BE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04.01.2024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478BEF"/>
                </a:solidFill>
              </a:rPr>
              <a:t>Odborná praxe</a:t>
            </a:r>
            <a:endParaRPr lang="cs-CZ" sz="5400" b="1" dirty="0">
              <a:solidFill>
                <a:srgbClr val="478BE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Tomáš\Downloads\stažený soub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86058"/>
            <a:ext cx="3786199" cy="3786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78BEF"/>
                </a:solidFill>
              </a:rPr>
              <a:t>Společnost SINOP CB a.s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Založeno v roce 1995</a:t>
            </a:r>
          </a:p>
          <a:p>
            <a:r>
              <a:rPr lang="cs-CZ" dirty="0" smtClean="0"/>
              <a:t>Rodinná firma</a:t>
            </a:r>
          </a:p>
          <a:p>
            <a:r>
              <a:rPr lang="cs-CZ" dirty="0" smtClean="0"/>
              <a:t>Nápojová technika</a:t>
            </a:r>
          </a:p>
          <a:p>
            <a:r>
              <a:rPr lang="cs-CZ" dirty="0" smtClean="0"/>
              <a:t>Klimatizační technika</a:t>
            </a:r>
          </a:p>
          <a:p>
            <a:r>
              <a:rPr lang="cs-CZ" dirty="0" smtClean="0"/>
              <a:t>Velkoobchod chlazení</a:t>
            </a:r>
          </a:p>
          <a:p>
            <a:r>
              <a:rPr lang="cs-CZ" dirty="0" smtClean="0"/>
              <a:t>Průmyslové chlazení</a:t>
            </a:r>
          </a:p>
          <a:p>
            <a:r>
              <a:rPr lang="cs-CZ" dirty="0" smtClean="0"/>
              <a:t>Tepelná čerpadla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78BEF"/>
                </a:solidFill>
              </a:rPr>
              <a:t>Práce konstruktéra</a:t>
            </a:r>
            <a:endParaRPr lang="cs-CZ" b="1" dirty="0">
              <a:solidFill>
                <a:srgbClr val="478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</a:p>
          <a:p>
            <a:r>
              <a:rPr lang="cs-CZ" dirty="0" smtClean="0"/>
              <a:t>Konstrukce stroje (</a:t>
            </a:r>
            <a:r>
              <a:rPr lang="cs-CZ" dirty="0" err="1" smtClean="0"/>
              <a:t>Solidworks</a:t>
            </a:r>
            <a:r>
              <a:rPr lang="cs-CZ" dirty="0" smtClean="0"/>
              <a:t>)</a:t>
            </a:r>
          </a:p>
          <a:p>
            <a:r>
              <a:rPr lang="cs-CZ" dirty="0" smtClean="0"/>
              <a:t>Rám (hutní a plech)</a:t>
            </a:r>
          </a:p>
          <a:p>
            <a:r>
              <a:rPr lang="cs-CZ" dirty="0" smtClean="0"/>
              <a:t>Potrubí (ocel, nerez, měď, K65)</a:t>
            </a:r>
          </a:p>
          <a:p>
            <a:r>
              <a:rPr lang="cs-CZ" dirty="0" smtClean="0"/>
              <a:t>Rozvaděč (vlastní výroba, kupované)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78BEF"/>
                </a:solidFill>
              </a:rPr>
              <a:t>Společnost SINOP CB a.s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Tomáš\Downloads\desig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58148" cy="4420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78BEF"/>
                </a:solidFill>
              </a:rPr>
              <a:t>Společnost SINOP CB a.s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Tomáš\Desktop\škola\VŠ\VŠTE\5. semestr\Logistika ve strojírenství\design-2_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858180" cy="4916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78BEF"/>
                </a:solidFill>
              </a:rPr>
              <a:t>Společnost SINOP CB a.s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 descr="https://sinop.cz/data/filecache/cb/zpracovani-plechu-pro-prumyslove-chlaze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7889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78BEF"/>
                </a:solidFill>
              </a:rPr>
              <a:t>Společnost SINOP CB a.s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2" descr="https://sinop.cz/data/filecache/98/1_testing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8059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Tomáš\Downloads\3k-zeleny-v2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73</Words>
  <PresentationFormat>Předvádění na obrazovce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Odborná praxe</vt:lpstr>
      <vt:lpstr>Společnost SINOP CB a.s</vt:lpstr>
      <vt:lpstr>Práce konstruktéra</vt:lpstr>
      <vt:lpstr>Společnost SINOP CB a.s</vt:lpstr>
      <vt:lpstr>Společnost SINOP CB a.s</vt:lpstr>
      <vt:lpstr>Společnost SINOP CB a.s</vt:lpstr>
      <vt:lpstr>Společnost SINOP CB a.s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Tomáš</dc:creator>
  <cp:lastModifiedBy>Tomáš</cp:lastModifiedBy>
  <cp:revision>9</cp:revision>
  <dcterms:created xsi:type="dcterms:W3CDTF">2024-01-03T19:28:41Z</dcterms:created>
  <dcterms:modified xsi:type="dcterms:W3CDTF">2024-01-04T17:47:57Z</dcterms:modified>
</cp:coreProperties>
</file>