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60" r:id="rId6"/>
    <p:sldId id="261" r:id="rId7"/>
    <p:sldId id="266" r:id="rId8"/>
    <p:sldId id="263" r:id="rId9"/>
    <p:sldId id="264" r:id="rId10"/>
    <p:sldId id="269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3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30D96-20FE-4235-990A-33D28C2CA45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E90BF-8939-4631-A8B1-F2AF74A97F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Založení v roce 1999</a:t>
          </a:r>
          <a:endParaRPr lang="en-US"/>
        </a:p>
      </dgm:t>
    </dgm:pt>
    <dgm:pt modelId="{EAA7CE00-6553-4713-947A-8B79B2A8825D}" type="parTrans" cxnId="{9FF66454-52D0-4941-BB99-879F64B199C9}">
      <dgm:prSet/>
      <dgm:spPr/>
      <dgm:t>
        <a:bodyPr/>
        <a:lstStyle/>
        <a:p>
          <a:endParaRPr lang="en-US"/>
        </a:p>
      </dgm:t>
    </dgm:pt>
    <dgm:pt modelId="{4D57BAD1-5697-46F7-BEA8-588236986CB3}" type="sibTrans" cxnId="{9FF66454-52D0-4941-BB99-879F64B199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73278E-4333-4AC7-947D-99E60214A92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Dceřiná společnost Engel Holding (Engel Austria GmBH)</a:t>
          </a:r>
          <a:endParaRPr lang="en-US"/>
        </a:p>
      </dgm:t>
    </dgm:pt>
    <dgm:pt modelId="{548184FA-4EEC-4D12-85DD-2B0BB007168C}" type="parTrans" cxnId="{4F7F5F01-262C-4072-B9A8-A736EBF4CE03}">
      <dgm:prSet/>
      <dgm:spPr/>
      <dgm:t>
        <a:bodyPr/>
        <a:lstStyle/>
        <a:p>
          <a:endParaRPr lang="en-US"/>
        </a:p>
      </dgm:t>
    </dgm:pt>
    <dgm:pt modelId="{A6D6E1ED-D38A-44EE-A1EF-FBE8D6F8C26F}" type="sibTrans" cxnId="{4F7F5F01-262C-4072-B9A8-A736EBF4CE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DE7058-7C3B-4E0F-86C6-CE6BB8D1E7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Světová jednička ve výrobě vstřikolisů</a:t>
          </a:r>
          <a:endParaRPr lang="en-US"/>
        </a:p>
      </dgm:t>
    </dgm:pt>
    <dgm:pt modelId="{D327A44B-C728-4336-B75E-93C17F23E4ED}" type="parTrans" cxnId="{CBD49E02-CE67-44BC-9B42-1CC3020CEBB4}">
      <dgm:prSet/>
      <dgm:spPr/>
      <dgm:t>
        <a:bodyPr/>
        <a:lstStyle/>
        <a:p>
          <a:endParaRPr lang="en-US"/>
        </a:p>
      </dgm:t>
    </dgm:pt>
    <dgm:pt modelId="{027A3FA6-9F4C-4C22-8978-CB6F0EFBCE7C}" type="sibTrans" cxnId="{CBD49E02-CE67-44BC-9B42-1CC3020CEB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65D9E0-928B-468F-9AF5-A7745D34CD3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Stroje pro firmy LEGO, BMW, Mercedes-Benz, Procter </a:t>
          </a:r>
          <a:r>
            <a:rPr lang="cs-CZ" b="0" i="0" dirty="0"/>
            <a:t>&amp; Gamble,</a:t>
          </a:r>
          <a:r>
            <a:rPr lang="cs-CZ" dirty="0"/>
            <a:t> Valeo a mnohé další</a:t>
          </a:r>
          <a:endParaRPr lang="en-US" dirty="0"/>
        </a:p>
      </dgm:t>
    </dgm:pt>
    <dgm:pt modelId="{9938D887-144D-413A-BE43-F6DD171069CC}" type="parTrans" cxnId="{DC281463-DB2B-4D02-A0BA-87E5212B672E}">
      <dgm:prSet/>
      <dgm:spPr/>
      <dgm:t>
        <a:bodyPr/>
        <a:lstStyle/>
        <a:p>
          <a:endParaRPr lang="en-US"/>
        </a:p>
      </dgm:t>
    </dgm:pt>
    <dgm:pt modelId="{8E4C420C-B1DC-42A0-A49C-2049B7D4B96F}" type="sibTrans" cxnId="{DC281463-DB2B-4D02-A0BA-87E5212B672E}">
      <dgm:prSet/>
      <dgm:spPr/>
      <dgm:t>
        <a:bodyPr/>
        <a:lstStyle/>
        <a:p>
          <a:endParaRPr lang="en-US"/>
        </a:p>
      </dgm:t>
    </dgm:pt>
    <dgm:pt modelId="{1D52918B-4A53-46A6-9A79-1FC44382ACEC}" type="pres">
      <dgm:prSet presAssocID="{1D330D96-20FE-4235-990A-33D28C2CA451}" presName="root" presStyleCnt="0">
        <dgm:presLayoutVars>
          <dgm:dir/>
          <dgm:resizeHandles val="exact"/>
        </dgm:presLayoutVars>
      </dgm:prSet>
      <dgm:spPr/>
    </dgm:pt>
    <dgm:pt modelId="{C7C99EC8-40E8-45C6-92FF-6247A24E680A}" type="pres">
      <dgm:prSet presAssocID="{1D330D96-20FE-4235-990A-33D28C2CA451}" presName="container" presStyleCnt="0">
        <dgm:presLayoutVars>
          <dgm:dir/>
          <dgm:resizeHandles val="exact"/>
        </dgm:presLayoutVars>
      </dgm:prSet>
      <dgm:spPr/>
    </dgm:pt>
    <dgm:pt modelId="{867484D3-DC3D-4FB9-A060-BC78CDE6B597}" type="pres">
      <dgm:prSet presAssocID="{8F8E90BF-8939-4631-A8B1-F2AF74A97FF3}" presName="compNode" presStyleCnt="0"/>
      <dgm:spPr/>
    </dgm:pt>
    <dgm:pt modelId="{A541A451-3B40-481D-9752-AF3A317AF281}" type="pres">
      <dgm:prSet presAssocID="{8F8E90BF-8939-4631-A8B1-F2AF74A97FF3}" presName="iconBgRect" presStyleLbl="bgShp" presStyleIdx="0" presStyleCnt="4"/>
      <dgm:spPr/>
    </dgm:pt>
    <dgm:pt modelId="{F248E9CD-6C1F-4AC0-A8C9-83D9F42CD321}" type="pres">
      <dgm:prSet presAssocID="{8F8E90BF-8939-4631-A8B1-F2AF74A97F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ořecký chrám"/>
        </a:ext>
      </dgm:extLst>
    </dgm:pt>
    <dgm:pt modelId="{4A8F940B-A019-4174-BFE3-592F5542DA7D}" type="pres">
      <dgm:prSet presAssocID="{8F8E90BF-8939-4631-A8B1-F2AF74A97FF3}" presName="spaceRect" presStyleCnt="0"/>
      <dgm:spPr/>
    </dgm:pt>
    <dgm:pt modelId="{C28A5F2A-274D-4D0D-863A-A29CB3B58326}" type="pres">
      <dgm:prSet presAssocID="{8F8E90BF-8939-4631-A8B1-F2AF74A97FF3}" presName="textRect" presStyleLbl="revTx" presStyleIdx="0" presStyleCnt="4">
        <dgm:presLayoutVars>
          <dgm:chMax val="1"/>
          <dgm:chPref val="1"/>
        </dgm:presLayoutVars>
      </dgm:prSet>
      <dgm:spPr/>
    </dgm:pt>
    <dgm:pt modelId="{BDBCE98E-0455-4FA6-9948-B9E6164829C6}" type="pres">
      <dgm:prSet presAssocID="{4D57BAD1-5697-46F7-BEA8-588236986CB3}" presName="sibTrans" presStyleLbl="sibTrans2D1" presStyleIdx="0" presStyleCnt="0"/>
      <dgm:spPr/>
    </dgm:pt>
    <dgm:pt modelId="{D26947FF-5CF2-4825-AB8D-5B5A85BF49A3}" type="pres">
      <dgm:prSet presAssocID="{EE73278E-4333-4AC7-947D-99E60214A928}" presName="compNode" presStyleCnt="0"/>
      <dgm:spPr/>
    </dgm:pt>
    <dgm:pt modelId="{7027BAE1-4194-4D0E-8478-387F252EAFD5}" type="pres">
      <dgm:prSet presAssocID="{EE73278E-4333-4AC7-947D-99E60214A928}" presName="iconBgRect" presStyleLbl="bgShp" presStyleIdx="1" presStyleCnt="4"/>
      <dgm:spPr/>
    </dgm:pt>
    <dgm:pt modelId="{79EDBE61-EAA1-4255-9CDA-9907EAFCBA78}" type="pres">
      <dgm:prSet presAssocID="{EE73278E-4333-4AC7-947D-99E60214A9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4420D04-23FD-49AF-AD82-0E06557AF816}" type="pres">
      <dgm:prSet presAssocID="{EE73278E-4333-4AC7-947D-99E60214A928}" presName="spaceRect" presStyleCnt="0"/>
      <dgm:spPr/>
    </dgm:pt>
    <dgm:pt modelId="{A763AD00-67B5-473A-99C7-A8F1E04EEB2B}" type="pres">
      <dgm:prSet presAssocID="{EE73278E-4333-4AC7-947D-99E60214A928}" presName="textRect" presStyleLbl="revTx" presStyleIdx="1" presStyleCnt="4">
        <dgm:presLayoutVars>
          <dgm:chMax val="1"/>
          <dgm:chPref val="1"/>
        </dgm:presLayoutVars>
      </dgm:prSet>
      <dgm:spPr/>
    </dgm:pt>
    <dgm:pt modelId="{773FA21C-F79B-4B3F-A76A-50EE1798CF66}" type="pres">
      <dgm:prSet presAssocID="{A6D6E1ED-D38A-44EE-A1EF-FBE8D6F8C26F}" presName="sibTrans" presStyleLbl="sibTrans2D1" presStyleIdx="0" presStyleCnt="0"/>
      <dgm:spPr/>
    </dgm:pt>
    <dgm:pt modelId="{FBCC479F-B036-461B-BA41-E0E325E13B39}" type="pres">
      <dgm:prSet presAssocID="{18DE7058-7C3B-4E0F-86C6-CE6BB8D1E7AA}" presName="compNode" presStyleCnt="0"/>
      <dgm:spPr/>
    </dgm:pt>
    <dgm:pt modelId="{76410CB2-5532-4F07-B1C5-642C3C407FFE}" type="pres">
      <dgm:prSet presAssocID="{18DE7058-7C3B-4E0F-86C6-CE6BB8D1E7AA}" presName="iconBgRect" presStyleLbl="bgShp" presStyleIdx="2" presStyleCnt="4"/>
      <dgm:spPr/>
    </dgm:pt>
    <dgm:pt modelId="{2844D1AD-250D-422C-922B-950855B1C3F2}" type="pres">
      <dgm:prSet presAssocID="{18DE7058-7C3B-4E0F-86C6-CE6BB8D1E7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BC09BB6-14F7-483C-BD21-EB0673A5806D}" type="pres">
      <dgm:prSet presAssocID="{18DE7058-7C3B-4E0F-86C6-CE6BB8D1E7AA}" presName="spaceRect" presStyleCnt="0"/>
      <dgm:spPr/>
    </dgm:pt>
    <dgm:pt modelId="{6A023888-0082-432B-A57C-95BB904417AE}" type="pres">
      <dgm:prSet presAssocID="{18DE7058-7C3B-4E0F-86C6-CE6BB8D1E7AA}" presName="textRect" presStyleLbl="revTx" presStyleIdx="2" presStyleCnt="4">
        <dgm:presLayoutVars>
          <dgm:chMax val="1"/>
          <dgm:chPref val="1"/>
        </dgm:presLayoutVars>
      </dgm:prSet>
      <dgm:spPr/>
    </dgm:pt>
    <dgm:pt modelId="{B5CA95A7-4CC5-4188-A30C-508B248E8FC6}" type="pres">
      <dgm:prSet presAssocID="{027A3FA6-9F4C-4C22-8978-CB6F0EFBCE7C}" presName="sibTrans" presStyleLbl="sibTrans2D1" presStyleIdx="0" presStyleCnt="0"/>
      <dgm:spPr/>
    </dgm:pt>
    <dgm:pt modelId="{9AEC9544-CEFB-4C91-ABD9-4E5A25D879BD}" type="pres">
      <dgm:prSet presAssocID="{A065D9E0-928B-468F-9AF5-A7745D34CD34}" presName="compNode" presStyleCnt="0"/>
      <dgm:spPr/>
    </dgm:pt>
    <dgm:pt modelId="{9C4F1186-5AB3-460C-BD97-A17F90C075EE}" type="pres">
      <dgm:prSet presAssocID="{A065D9E0-928B-468F-9AF5-A7745D34CD34}" presName="iconBgRect" presStyleLbl="bgShp" presStyleIdx="3" presStyleCnt="4"/>
      <dgm:spPr/>
    </dgm:pt>
    <dgm:pt modelId="{948F8003-1C6E-4143-977B-E5AB9FAE6EFA}" type="pres">
      <dgm:prSet presAssocID="{A065D9E0-928B-468F-9AF5-A7745D34CD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vářeč"/>
        </a:ext>
      </dgm:extLst>
    </dgm:pt>
    <dgm:pt modelId="{B782A5CF-D3A2-4BB5-B7CD-4CD3A883213C}" type="pres">
      <dgm:prSet presAssocID="{A065D9E0-928B-468F-9AF5-A7745D34CD34}" presName="spaceRect" presStyleCnt="0"/>
      <dgm:spPr/>
    </dgm:pt>
    <dgm:pt modelId="{E435AC8B-8469-4D16-A20B-BCD0C89E1FBD}" type="pres">
      <dgm:prSet presAssocID="{A065D9E0-928B-468F-9AF5-A7745D34CD3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F7F5F01-262C-4072-B9A8-A736EBF4CE03}" srcId="{1D330D96-20FE-4235-990A-33D28C2CA451}" destId="{EE73278E-4333-4AC7-947D-99E60214A928}" srcOrd="1" destOrd="0" parTransId="{548184FA-4EEC-4D12-85DD-2B0BB007168C}" sibTransId="{A6D6E1ED-D38A-44EE-A1EF-FBE8D6F8C26F}"/>
    <dgm:cxn modelId="{CBD49E02-CE67-44BC-9B42-1CC3020CEBB4}" srcId="{1D330D96-20FE-4235-990A-33D28C2CA451}" destId="{18DE7058-7C3B-4E0F-86C6-CE6BB8D1E7AA}" srcOrd="2" destOrd="0" parTransId="{D327A44B-C728-4336-B75E-93C17F23E4ED}" sibTransId="{027A3FA6-9F4C-4C22-8978-CB6F0EFBCE7C}"/>
    <dgm:cxn modelId="{5A240526-477A-47DE-9459-C460D29009F7}" type="presOf" srcId="{18DE7058-7C3B-4E0F-86C6-CE6BB8D1E7AA}" destId="{6A023888-0082-432B-A57C-95BB904417AE}" srcOrd="0" destOrd="0" presId="urn:microsoft.com/office/officeart/2018/2/layout/IconCircleList"/>
    <dgm:cxn modelId="{90A2E730-618F-4FA8-B551-F21060506524}" type="presOf" srcId="{4D57BAD1-5697-46F7-BEA8-588236986CB3}" destId="{BDBCE98E-0455-4FA6-9948-B9E6164829C6}" srcOrd="0" destOrd="0" presId="urn:microsoft.com/office/officeart/2018/2/layout/IconCircleList"/>
    <dgm:cxn modelId="{4FD31A5E-09E4-4369-9907-15E1E6AB0920}" type="presOf" srcId="{8F8E90BF-8939-4631-A8B1-F2AF74A97FF3}" destId="{C28A5F2A-274D-4D0D-863A-A29CB3B58326}" srcOrd="0" destOrd="0" presId="urn:microsoft.com/office/officeart/2018/2/layout/IconCircleList"/>
    <dgm:cxn modelId="{CA117A5F-CF5A-48CA-A36C-1960EB654E6F}" type="presOf" srcId="{EE73278E-4333-4AC7-947D-99E60214A928}" destId="{A763AD00-67B5-473A-99C7-A8F1E04EEB2B}" srcOrd="0" destOrd="0" presId="urn:microsoft.com/office/officeart/2018/2/layout/IconCircleList"/>
    <dgm:cxn modelId="{DC281463-DB2B-4D02-A0BA-87E5212B672E}" srcId="{1D330D96-20FE-4235-990A-33D28C2CA451}" destId="{A065D9E0-928B-468F-9AF5-A7745D34CD34}" srcOrd="3" destOrd="0" parTransId="{9938D887-144D-413A-BE43-F6DD171069CC}" sibTransId="{8E4C420C-B1DC-42A0-A49C-2049B7D4B96F}"/>
    <dgm:cxn modelId="{A526A151-364C-4476-9476-F13F79D83FD2}" type="presOf" srcId="{027A3FA6-9F4C-4C22-8978-CB6F0EFBCE7C}" destId="{B5CA95A7-4CC5-4188-A30C-508B248E8FC6}" srcOrd="0" destOrd="0" presId="urn:microsoft.com/office/officeart/2018/2/layout/IconCircleList"/>
    <dgm:cxn modelId="{9FF66454-52D0-4941-BB99-879F64B199C9}" srcId="{1D330D96-20FE-4235-990A-33D28C2CA451}" destId="{8F8E90BF-8939-4631-A8B1-F2AF74A97FF3}" srcOrd="0" destOrd="0" parTransId="{EAA7CE00-6553-4713-947A-8B79B2A8825D}" sibTransId="{4D57BAD1-5697-46F7-BEA8-588236986CB3}"/>
    <dgm:cxn modelId="{1EFEE8ED-2A1C-4312-877E-9E91AA822501}" type="presOf" srcId="{A065D9E0-928B-468F-9AF5-A7745D34CD34}" destId="{E435AC8B-8469-4D16-A20B-BCD0C89E1FBD}" srcOrd="0" destOrd="0" presId="urn:microsoft.com/office/officeart/2018/2/layout/IconCircleList"/>
    <dgm:cxn modelId="{BED370F5-C60F-42C5-ADB1-587ACAC41FDA}" type="presOf" srcId="{A6D6E1ED-D38A-44EE-A1EF-FBE8D6F8C26F}" destId="{773FA21C-F79B-4B3F-A76A-50EE1798CF66}" srcOrd="0" destOrd="0" presId="urn:microsoft.com/office/officeart/2018/2/layout/IconCircleList"/>
    <dgm:cxn modelId="{531F3AF8-1025-4DEB-AACE-1592DEBA59A1}" type="presOf" srcId="{1D330D96-20FE-4235-990A-33D28C2CA451}" destId="{1D52918B-4A53-46A6-9A79-1FC44382ACEC}" srcOrd="0" destOrd="0" presId="urn:microsoft.com/office/officeart/2018/2/layout/IconCircleList"/>
    <dgm:cxn modelId="{066742DE-4331-4569-BF5E-F123F76FC6AE}" type="presParOf" srcId="{1D52918B-4A53-46A6-9A79-1FC44382ACEC}" destId="{C7C99EC8-40E8-45C6-92FF-6247A24E680A}" srcOrd="0" destOrd="0" presId="urn:microsoft.com/office/officeart/2018/2/layout/IconCircleList"/>
    <dgm:cxn modelId="{44F57DD3-34B3-4A0C-842E-3A9CDDB46463}" type="presParOf" srcId="{C7C99EC8-40E8-45C6-92FF-6247A24E680A}" destId="{867484D3-DC3D-4FB9-A060-BC78CDE6B597}" srcOrd="0" destOrd="0" presId="urn:microsoft.com/office/officeart/2018/2/layout/IconCircleList"/>
    <dgm:cxn modelId="{E171F498-D1D2-453B-82BD-4ADBC6DE87B5}" type="presParOf" srcId="{867484D3-DC3D-4FB9-A060-BC78CDE6B597}" destId="{A541A451-3B40-481D-9752-AF3A317AF281}" srcOrd="0" destOrd="0" presId="urn:microsoft.com/office/officeart/2018/2/layout/IconCircleList"/>
    <dgm:cxn modelId="{ECD10485-65FA-4ADB-A902-C38D4FEA3A41}" type="presParOf" srcId="{867484D3-DC3D-4FB9-A060-BC78CDE6B597}" destId="{F248E9CD-6C1F-4AC0-A8C9-83D9F42CD321}" srcOrd="1" destOrd="0" presId="urn:microsoft.com/office/officeart/2018/2/layout/IconCircleList"/>
    <dgm:cxn modelId="{0A83FF6D-44C6-4273-952F-E11E1B37E731}" type="presParOf" srcId="{867484D3-DC3D-4FB9-A060-BC78CDE6B597}" destId="{4A8F940B-A019-4174-BFE3-592F5542DA7D}" srcOrd="2" destOrd="0" presId="urn:microsoft.com/office/officeart/2018/2/layout/IconCircleList"/>
    <dgm:cxn modelId="{B2D32312-E086-4F59-9DFE-2285BF75976E}" type="presParOf" srcId="{867484D3-DC3D-4FB9-A060-BC78CDE6B597}" destId="{C28A5F2A-274D-4D0D-863A-A29CB3B58326}" srcOrd="3" destOrd="0" presId="urn:microsoft.com/office/officeart/2018/2/layout/IconCircleList"/>
    <dgm:cxn modelId="{954F72B7-69BA-4F8A-A01C-E2F7BF3B7745}" type="presParOf" srcId="{C7C99EC8-40E8-45C6-92FF-6247A24E680A}" destId="{BDBCE98E-0455-4FA6-9948-B9E6164829C6}" srcOrd="1" destOrd="0" presId="urn:microsoft.com/office/officeart/2018/2/layout/IconCircleList"/>
    <dgm:cxn modelId="{EC43A20E-E526-4AF6-9E96-E492A9FB2D52}" type="presParOf" srcId="{C7C99EC8-40E8-45C6-92FF-6247A24E680A}" destId="{D26947FF-5CF2-4825-AB8D-5B5A85BF49A3}" srcOrd="2" destOrd="0" presId="urn:microsoft.com/office/officeart/2018/2/layout/IconCircleList"/>
    <dgm:cxn modelId="{262311F7-2854-4CD8-A0CC-742C42C37BF8}" type="presParOf" srcId="{D26947FF-5CF2-4825-AB8D-5B5A85BF49A3}" destId="{7027BAE1-4194-4D0E-8478-387F252EAFD5}" srcOrd="0" destOrd="0" presId="urn:microsoft.com/office/officeart/2018/2/layout/IconCircleList"/>
    <dgm:cxn modelId="{E328AB02-7307-4873-A46C-A8D035F6F1B5}" type="presParOf" srcId="{D26947FF-5CF2-4825-AB8D-5B5A85BF49A3}" destId="{79EDBE61-EAA1-4255-9CDA-9907EAFCBA78}" srcOrd="1" destOrd="0" presId="urn:microsoft.com/office/officeart/2018/2/layout/IconCircleList"/>
    <dgm:cxn modelId="{5E3EE0F5-5675-4C25-9BF2-0D2796B5C4E3}" type="presParOf" srcId="{D26947FF-5CF2-4825-AB8D-5B5A85BF49A3}" destId="{04420D04-23FD-49AF-AD82-0E06557AF816}" srcOrd="2" destOrd="0" presId="urn:microsoft.com/office/officeart/2018/2/layout/IconCircleList"/>
    <dgm:cxn modelId="{C706F0BE-C24F-40EF-8056-EDB76BCFA5E6}" type="presParOf" srcId="{D26947FF-5CF2-4825-AB8D-5B5A85BF49A3}" destId="{A763AD00-67B5-473A-99C7-A8F1E04EEB2B}" srcOrd="3" destOrd="0" presId="urn:microsoft.com/office/officeart/2018/2/layout/IconCircleList"/>
    <dgm:cxn modelId="{C76CDF97-DAA9-4E83-933C-484B4450D816}" type="presParOf" srcId="{C7C99EC8-40E8-45C6-92FF-6247A24E680A}" destId="{773FA21C-F79B-4B3F-A76A-50EE1798CF66}" srcOrd="3" destOrd="0" presId="urn:microsoft.com/office/officeart/2018/2/layout/IconCircleList"/>
    <dgm:cxn modelId="{C8B27773-7A50-42C9-B707-16FC83B1445F}" type="presParOf" srcId="{C7C99EC8-40E8-45C6-92FF-6247A24E680A}" destId="{FBCC479F-B036-461B-BA41-E0E325E13B39}" srcOrd="4" destOrd="0" presId="urn:microsoft.com/office/officeart/2018/2/layout/IconCircleList"/>
    <dgm:cxn modelId="{FBF646CF-E6AF-4669-A65D-639B5F20AD38}" type="presParOf" srcId="{FBCC479F-B036-461B-BA41-E0E325E13B39}" destId="{76410CB2-5532-4F07-B1C5-642C3C407FFE}" srcOrd="0" destOrd="0" presId="urn:microsoft.com/office/officeart/2018/2/layout/IconCircleList"/>
    <dgm:cxn modelId="{38980DDF-0FFF-4C9C-9A61-A73BA50BE783}" type="presParOf" srcId="{FBCC479F-B036-461B-BA41-E0E325E13B39}" destId="{2844D1AD-250D-422C-922B-950855B1C3F2}" srcOrd="1" destOrd="0" presId="urn:microsoft.com/office/officeart/2018/2/layout/IconCircleList"/>
    <dgm:cxn modelId="{14977D89-AD10-4A5D-9C1D-11D22DAC08FA}" type="presParOf" srcId="{FBCC479F-B036-461B-BA41-E0E325E13B39}" destId="{0BC09BB6-14F7-483C-BD21-EB0673A5806D}" srcOrd="2" destOrd="0" presId="urn:microsoft.com/office/officeart/2018/2/layout/IconCircleList"/>
    <dgm:cxn modelId="{8EEFF0AA-0479-4099-9FB7-09B372668971}" type="presParOf" srcId="{FBCC479F-B036-461B-BA41-E0E325E13B39}" destId="{6A023888-0082-432B-A57C-95BB904417AE}" srcOrd="3" destOrd="0" presId="urn:microsoft.com/office/officeart/2018/2/layout/IconCircleList"/>
    <dgm:cxn modelId="{7E82F499-5D0B-4DBD-8250-8BFAC930F27C}" type="presParOf" srcId="{C7C99EC8-40E8-45C6-92FF-6247A24E680A}" destId="{B5CA95A7-4CC5-4188-A30C-508B248E8FC6}" srcOrd="5" destOrd="0" presId="urn:microsoft.com/office/officeart/2018/2/layout/IconCircleList"/>
    <dgm:cxn modelId="{59EFBDBC-EA3D-4896-8235-E4E6FD74060C}" type="presParOf" srcId="{C7C99EC8-40E8-45C6-92FF-6247A24E680A}" destId="{9AEC9544-CEFB-4C91-ABD9-4E5A25D879BD}" srcOrd="6" destOrd="0" presId="urn:microsoft.com/office/officeart/2018/2/layout/IconCircleList"/>
    <dgm:cxn modelId="{AB0C243D-3553-4047-AE2B-D17E51E007EC}" type="presParOf" srcId="{9AEC9544-CEFB-4C91-ABD9-4E5A25D879BD}" destId="{9C4F1186-5AB3-460C-BD97-A17F90C075EE}" srcOrd="0" destOrd="0" presId="urn:microsoft.com/office/officeart/2018/2/layout/IconCircleList"/>
    <dgm:cxn modelId="{2508D57C-9506-417D-80CB-16E994FA3F47}" type="presParOf" srcId="{9AEC9544-CEFB-4C91-ABD9-4E5A25D879BD}" destId="{948F8003-1C6E-4143-977B-E5AB9FAE6EFA}" srcOrd="1" destOrd="0" presId="urn:microsoft.com/office/officeart/2018/2/layout/IconCircleList"/>
    <dgm:cxn modelId="{12FD7AF8-B7A2-46C5-A6D7-D4BE15B80329}" type="presParOf" srcId="{9AEC9544-CEFB-4C91-ABD9-4E5A25D879BD}" destId="{B782A5CF-D3A2-4BB5-B7CD-4CD3A883213C}" srcOrd="2" destOrd="0" presId="urn:microsoft.com/office/officeart/2018/2/layout/IconCircleList"/>
    <dgm:cxn modelId="{65BDAAC1-759A-43C9-873F-EDBC2E805D60}" type="presParOf" srcId="{9AEC9544-CEFB-4C91-ABD9-4E5A25D879BD}" destId="{E435AC8B-8469-4D16-A20B-BCD0C89E1FB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1A451-3B40-481D-9752-AF3A317AF281}">
      <dsp:nvSpPr>
        <dsp:cNvPr id="0" name=""/>
        <dsp:cNvSpPr/>
      </dsp:nvSpPr>
      <dsp:spPr>
        <a:xfrm>
          <a:off x="108167" y="292641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8E9CD-6C1F-4AC0-A8C9-83D9F42CD321}">
      <dsp:nvSpPr>
        <dsp:cNvPr id="0" name=""/>
        <dsp:cNvSpPr/>
      </dsp:nvSpPr>
      <dsp:spPr>
        <a:xfrm>
          <a:off x="317050" y="501524"/>
          <a:ext cx="576914" cy="576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5F2A-274D-4D0D-863A-A29CB3B58326}">
      <dsp:nvSpPr>
        <dsp:cNvPr id="0" name=""/>
        <dsp:cNvSpPr/>
      </dsp:nvSpPr>
      <dsp:spPr>
        <a:xfrm>
          <a:off x="1315994" y="292641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Založení v roce 1999</a:t>
          </a:r>
          <a:endParaRPr lang="en-US" sz="1600" kern="1200"/>
        </a:p>
      </dsp:txBody>
      <dsp:txXfrm>
        <a:off x="1315994" y="292641"/>
        <a:ext cx="2344605" cy="994680"/>
      </dsp:txXfrm>
    </dsp:sp>
    <dsp:sp modelId="{7027BAE1-4194-4D0E-8478-387F252EAFD5}">
      <dsp:nvSpPr>
        <dsp:cNvPr id="0" name=""/>
        <dsp:cNvSpPr/>
      </dsp:nvSpPr>
      <dsp:spPr>
        <a:xfrm>
          <a:off x="4069128" y="292641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BE61-EAA1-4255-9CDA-9907EAFCBA78}">
      <dsp:nvSpPr>
        <dsp:cNvPr id="0" name=""/>
        <dsp:cNvSpPr/>
      </dsp:nvSpPr>
      <dsp:spPr>
        <a:xfrm>
          <a:off x="4278011" y="501524"/>
          <a:ext cx="576914" cy="576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3AD00-67B5-473A-99C7-A8F1E04EEB2B}">
      <dsp:nvSpPr>
        <dsp:cNvPr id="0" name=""/>
        <dsp:cNvSpPr/>
      </dsp:nvSpPr>
      <dsp:spPr>
        <a:xfrm>
          <a:off x="5276955" y="292641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Dceřiná společnost Engel Holding (Engel Austria GmBH)</a:t>
          </a:r>
          <a:endParaRPr lang="en-US" sz="1600" kern="1200"/>
        </a:p>
      </dsp:txBody>
      <dsp:txXfrm>
        <a:off x="5276955" y="292641"/>
        <a:ext cx="2344605" cy="994680"/>
      </dsp:txXfrm>
    </dsp:sp>
    <dsp:sp modelId="{76410CB2-5532-4F07-B1C5-642C3C407FFE}">
      <dsp:nvSpPr>
        <dsp:cNvPr id="0" name=""/>
        <dsp:cNvSpPr/>
      </dsp:nvSpPr>
      <dsp:spPr>
        <a:xfrm>
          <a:off x="108167" y="1814660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D1AD-250D-422C-922B-950855B1C3F2}">
      <dsp:nvSpPr>
        <dsp:cNvPr id="0" name=""/>
        <dsp:cNvSpPr/>
      </dsp:nvSpPr>
      <dsp:spPr>
        <a:xfrm>
          <a:off x="317050" y="2023543"/>
          <a:ext cx="576914" cy="576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23888-0082-432B-A57C-95BB904417AE}">
      <dsp:nvSpPr>
        <dsp:cNvPr id="0" name=""/>
        <dsp:cNvSpPr/>
      </dsp:nvSpPr>
      <dsp:spPr>
        <a:xfrm>
          <a:off x="1315994" y="1814660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Světová jednička ve výrobě vstřikolisů</a:t>
          </a:r>
          <a:endParaRPr lang="en-US" sz="1600" kern="1200"/>
        </a:p>
      </dsp:txBody>
      <dsp:txXfrm>
        <a:off x="1315994" y="1814660"/>
        <a:ext cx="2344605" cy="994680"/>
      </dsp:txXfrm>
    </dsp:sp>
    <dsp:sp modelId="{9C4F1186-5AB3-460C-BD97-A17F90C075EE}">
      <dsp:nvSpPr>
        <dsp:cNvPr id="0" name=""/>
        <dsp:cNvSpPr/>
      </dsp:nvSpPr>
      <dsp:spPr>
        <a:xfrm>
          <a:off x="4069128" y="1814660"/>
          <a:ext cx="994680" cy="9946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F8003-1C6E-4143-977B-E5AB9FAE6EFA}">
      <dsp:nvSpPr>
        <dsp:cNvPr id="0" name=""/>
        <dsp:cNvSpPr/>
      </dsp:nvSpPr>
      <dsp:spPr>
        <a:xfrm>
          <a:off x="4278011" y="2023543"/>
          <a:ext cx="576914" cy="576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5AC8B-8469-4D16-A20B-BCD0C89E1FBD}">
      <dsp:nvSpPr>
        <dsp:cNvPr id="0" name=""/>
        <dsp:cNvSpPr/>
      </dsp:nvSpPr>
      <dsp:spPr>
        <a:xfrm>
          <a:off x="5276955" y="1814660"/>
          <a:ext cx="2344605" cy="99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Stroje pro firmy LEGO, BMW, Mercedes-Benz, Procter </a:t>
          </a:r>
          <a:r>
            <a:rPr lang="cs-CZ" sz="1600" b="0" i="0" kern="1200" dirty="0"/>
            <a:t>&amp; Gamble,</a:t>
          </a:r>
          <a:r>
            <a:rPr lang="cs-CZ" sz="1600" kern="1200" dirty="0"/>
            <a:t> Valeo a mnohé další</a:t>
          </a:r>
          <a:endParaRPr lang="en-US" sz="1600" kern="1200" dirty="0"/>
        </a:p>
      </dsp:txBody>
      <dsp:txXfrm>
        <a:off x="5276955" y="1814660"/>
        <a:ext cx="2344605" cy="99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52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2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1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93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4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0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09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4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43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E68BBB-E2C0-4BA2-A569-F3BEFF83DA04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6AC12A-CD02-4A3C-8B0D-82DAC66A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DAC9B-2AFA-3BC5-58C5-DC6716AB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05104"/>
            <a:ext cx="8991600" cy="1645920"/>
          </a:xfrm>
        </p:spPr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76B57D-526E-5F47-0522-39F1912EB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277091"/>
            <a:ext cx="6801612" cy="1239894"/>
          </a:xfrm>
        </p:spPr>
        <p:txBody>
          <a:bodyPr/>
          <a:lstStyle/>
          <a:p>
            <a:r>
              <a:rPr lang="cs-CZ" dirty="0"/>
              <a:t>Stanislav Šebek, 23340</a:t>
            </a:r>
          </a:p>
        </p:txBody>
      </p:sp>
      <p:pic>
        <p:nvPicPr>
          <p:cNvPr id="1030" name="Picture 6" descr="Engel Kaplice | Vstřikovací stroje | Nabídka práce Kaplice">
            <a:extLst>
              <a:ext uri="{FF2B5EF4-FFF2-40B4-BE49-F238E27FC236}">
                <a16:creationId xmlns:a16="http://schemas.microsoft.com/office/drawing/2014/main" id="{8891D6B3-38B1-A683-7186-1BA1E7D2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28385"/>
            <a:ext cx="899160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8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A9176D-3A71-DB23-D3FA-1084348D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134" y="804334"/>
            <a:ext cx="7893732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lavní novinky verze EPLAN Platforma 2023">
            <a:extLst>
              <a:ext uri="{FF2B5EF4-FFF2-40B4-BE49-F238E27FC236}">
                <a16:creationId xmlns:a16="http://schemas.microsoft.com/office/drawing/2014/main" id="{FBE8F8B3-D2F0-34F3-046D-2E97C6B1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927" y="804334"/>
            <a:ext cx="9332145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4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1DC979-B0C0-DE46-04CA-CDBA4329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9927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9B3ABE3-A105-E15D-A8FD-3D6B8C3F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Engel</a:t>
            </a:r>
            <a:r>
              <a:rPr lang="cs-CZ" dirty="0"/>
              <a:t> strojírenská spol. s.r.o.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75C45EDB-E31B-624F-58D3-FE460A09A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17681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01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4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5DF463AE-C378-E1DE-EDF5-B619FC33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82" y="1070374"/>
            <a:ext cx="5285435" cy="471725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CDED5-BF73-5111-D1BD-9D518986FB36}"/>
              </a:ext>
            </a:extLst>
          </p:cNvPr>
          <p:cNvSpPr txBox="1"/>
          <p:nvPr/>
        </p:nvSpPr>
        <p:spPr>
          <a:xfrm>
            <a:off x="932688" y="1241845"/>
            <a:ext cx="1557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 err="1">
                <a:solidFill>
                  <a:srgbClr val="FFFFFF"/>
                </a:solidFill>
              </a:rPr>
              <a:t>Engel</a:t>
            </a:r>
            <a:r>
              <a:rPr lang="cs-CZ" sz="1800" dirty="0">
                <a:solidFill>
                  <a:srgbClr val="FFFFFF"/>
                </a:solidFill>
              </a:rPr>
              <a:t> strojírenská spol. s.r.o.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3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E83E33-AE96-4687-0011-43270831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Portfolio firmy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A842FA-8194-5049-633A-F430FE91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5" y="2482596"/>
            <a:ext cx="7974564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274D3-F51F-BB3A-0019-B0973876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práce technika přípravy výroby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940C1-5A07-E7D0-C6FE-7348AD2F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drátování rozvaděče a příprava dat pro výrobu – </a:t>
            </a:r>
            <a:r>
              <a:rPr lang="cs-CZ" dirty="0" err="1"/>
              <a:t>EPlan</a:t>
            </a:r>
            <a:r>
              <a:rPr lang="cs-CZ" dirty="0"/>
              <a:t> Electric</a:t>
            </a:r>
          </a:p>
          <a:p>
            <a:r>
              <a:rPr lang="cs-CZ" dirty="0"/>
              <a:t>Práce s daty v Microsoft Excel – </a:t>
            </a:r>
            <a:r>
              <a:rPr lang="cs-CZ" dirty="0" err="1"/>
              <a:t>makrování</a:t>
            </a:r>
            <a:r>
              <a:rPr lang="cs-CZ" dirty="0"/>
              <a:t> a úprava dat</a:t>
            </a:r>
          </a:p>
          <a:p>
            <a:r>
              <a:rPr lang="cs-CZ" dirty="0"/>
              <a:t>Popisky drátů a kabelů</a:t>
            </a:r>
          </a:p>
          <a:p>
            <a:r>
              <a:rPr lang="cs-CZ" dirty="0"/>
              <a:t>Fotografie osazení elektrorozvaděče</a:t>
            </a:r>
          </a:p>
          <a:p>
            <a:r>
              <a:rPr lang="cs-CZ" dirty="0"/>
              <a:t>Podpora při 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12621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473AA-8A1D-72D1-7E3D-09F481A1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práce technika montáže a výroby na hale elektro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7D2BB-0097-3523-51F9-00783C1A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problémů při výrobě rozvaděčových skříní</a:t>
            </a:r>
          </a:p>
          <a:p>
            <a:r>
              <a:rPr lang="cs-CZ" dirty="0"/>
              <a:t>Řešení různých technických a technologických problémů</a:t>
            </a:r>
          </a:p>
          <a:p>
            <a:r>
              <a:rPr lang="cs-CZ" dirty="0"/>
              <a:t>Tvorba a revize technických návodů</a:t>
            </a:r>
          </a:p>
          <a:p>
            <a:r>
              <a:rPr lang="cs-CZ" dirty="0"/>
              <a:t>Podpora výroby</a:t>
            </a:r>
          </a:p>
          <a:p>
            <a:r>
              <a:rPr lang="cs-CZ" dirty="0"/>
              <a:t>Hledání finančních úspor pro firmu</a:t>
            </a:r>
          </a:p>
          <a:p>
            <a:r>
              <a:rPr lang="cs-CZ" dirty="0"/>
              <a:t>Projekt digitalizace</a:t>
            </a:r>
          </a:p>
        </p:txBody>
      </p:sp>
    </p:spTree>
    <p:extLst>
      <p:ext uri="{BB962C8B-B14F-4D97-AF65-F5344CB8AC3E}">
        <p14:creationId xmlns:p14="http://schemas.microsoft.com/office/powerpoint/2010/main" val="19268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č k nám | Engel strojírenská spol. s r.o.">
            <a:extLst>
              <a:ext uri="{FF2B5EF4-FFF2-40B4-BE49-F238E27FC236}">
                <a16:creationId xmlns:a16="http://schemas.microsoft.com/office/drawing/2014/main" id="{FB8BA2F4-DCCC-6999-EC68-D3B5E5C0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"/>
            <a:ext cx="11430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EL Kaplice | Práce Kaplice | ENGEL volná místa">
            <a:extLst>
              <a:ext uri="{FF2B5EF4-FFF2-40B4-BE49-F238E27FC236}">
                <a16:creationId xmlns:a16="http://schemas.microsoft.com/office/drawing/2014/main" id="{FEE9F6CB-A794-6C5B-2E70-B64BA6FA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334" y="1497542"/>
            <a:ext cx="10583332" cy="3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2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gel strojírenská spol. s r.o. | Impuls pro kariéru">
            <a:extLst>
              <a:ext uri="{FF2B5EF4-FFF2-40B4-BE49-F238E27FC236}">
                <a16:creationId xmlns:a16="http://schemas.microsoft.com/office/drawing/2014/main" id="{74643DC7-51E3-04C8-9D86-4EEDBD22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916" y="804334"/>
            <a:ext cx="7864167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2789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118</TotalTime>
  <Words>139</Words>
  <Application>Microsoft Office PowerPoint</Application>
  <PresentationFormat>Širokoúhlá obrazovka</PresentationFormat>
  <Paragraphs>23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Balík</vt:lpstr>
      <vt:lpstr>Odborná praxe</vt:lpstr>
      <vt:lpstr>Engel strojírenská spol. s.r.o.</vt:lpstr>
      <vt:lpstr>Prezentace aplikace PowerPoint</vt:lpstr>
      <vt:lpstr>Portfolio firmy</vt:lpstr>
      <vt:lpstr>Náplň práce technika přípravy výroby</vt:lpstr>
      <vt:lpstr>Náplň práce technika montáže a výroby na hale elektro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Stanislav Šebek</dc:creator>
  <cp:lastModifiedBy>Stanislav Šebek</cp:lastModifiedBy>
  <cp:revision>6</cp:revision>
  <dcterms:created xsi:type="dcterms:W3CDTF">2024-01-05T11:44:12Z</dcterms:created>
  <dcterms:modified xsi:type="dcterms:W3CDTF">2024-01-11T18:31:56Z</dcterms:modified>
</cp:coreProperties>
</file>