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79EA-D729-4269-AD82-9C95042391E3}" type="datetimeFigureOut">
              <a:rPr lang="cs-CZ" smtClean="0"/>
              <a:t>12.1.2024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EAE39-C8B4-4F09-843B-F1A69343CF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6933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79EA-D729-4269-AD82-9C95042391E3}" type="datetimeFigureOut">
              <a:rPr lang="cs-CZ" smtClean="0"/>
              <a:t>12.1.2024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EAE39-C8B4-4F09-843B-F1A69343CF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9694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79EA-D729-4269-AD82-9C95042391E3}" type="datetimeFigureOut">
              <a:rPr lang="cs-CZ" smtClean="0"/>
              <a:t>12.1.2024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EAE39-C8B4-4F09-843B-F1A69343CF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8685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79EA-D729-4269-AD82-9C95042391E3}" type="datetimeFigureOut">
              <a:rPr lang="cs-CZ" smtClean="0"/>
              <a:t>12.1.2024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EAE39-C8B4-4F09-843B-F1A69343CF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6531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79EA-D729-4269-AD82-9C95042391E3}" type="datetimeFigureOut">
              <a:rPr lang="cs-CZ" smtClean="0"/>
              <a:t>12.1.2024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EAE39-C8B4-4F09-843B-F1A69343CF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9859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79EA-D729-4269-AD82-9C95042391E3}" type="datetimeFigureOut">
              <a:rPr lang="cs-CZ" smtClean="0"/>
              <a:t>12.1.2024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EAE39-C8B4-4F09-843B-F1A69343CF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0843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79EA-D729-4269-AD82-9C95042391E3}" type="datetimeFigureOut">
              <a:rPr lang="cs-CZ" smtClean="0"/>
              <a:t>12.1.2024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EAE39-C8B4-4F09-843B-F1A69343CF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3711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79EA-D729-4269-AD82-9C95042391E3}" type="datetimeFigureOut">
              <a:rPr lang="cs-CZ" smtClean="0"/>
              <a:t>12.1.2024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EAE39-C8B4-4F09-843B-F1A69343CF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5613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79EA-D729-4269-AD82-9C95042391E3}" type="datetimeFigureOut">
              <a:rPr lang="cs-CZ" smtClean="0"/>
              <a:t>12.1.2024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EAE39-C8B4-4F09-843B-F1A69343CF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5289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79EA-D729-4269-AD82-9C95042391E3}" type="datetimeFigureOut">
              <a:rPr lang="cs-CZ" smtClean="0"/>
              <a:t>12.1.2024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EAE39-C8B4-4F09-843B-F1A69343CF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2543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79EA-D729-4269-AD82-9C95042391E3}" type="datetimeFigureOut">
              <a:rPr lang="cs-CZ" smtClean="0"/>
              <a:t>12.1.2024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EAE39-C8B4-4F09-843B-F1A69343CF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1502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C79EA-D729-4269-AD82-9C95042391E3}" type="datetimeFigureOut">
              <a:rPr lang="cs-CZ" smtClean="0"/>
              <a:t>12.1.2024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EAE39-C8B4-4F09-843B-F1A69343CF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8849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470025"/>
          </a:xfrm>
        </p:spPr>
        <p:txBody>
          <a:bodyPr>
            <a:normAutofit/>
          </a:bodyPr>
          <a:lstStyle/>
          <a:p>
            <a:r>
              <a:rPr lang="cs-CZ" sz="6000" dirty="0" smtClean="0">
                <a:solidFill>
                  <a:schemeClr val="tx2">
                    <a:lumMod val="75000"/>
                  </a:schemeClr>
                </a:solidFill>
              </a:rPr>
              <a:t>ODBORNÁ PRAXE</a:t>
            </a:r>
            <a:endParaRPr lang="cs-CZ" sz="6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1640" y="3356992"/>
            <a:ext cx="6400800" cy="1752600"/>
          </a:xfrm>
        </p:spPr>
        <p:txBody>
          <a:bodyPr>
            <a:noAutofit/>
          </a:bodyPr>
          <a:lstStyle/>
          <a:p>
            <a:r>
              <a:rPr lang="cs-CZ" sz="4000" dirty="0" smtClean="0">
                <a:solidFill>
                  <a:schemeClr val="tx1"/>
                </a:solidFill>
              </a:rPr>
              <a:t>AIR POWER s.r.o.</a:t>
            </a:r>
          </a:p>
          <a:p>
            <a:r>
              <a:rPr lang="cs-CZ" sz="4000" dirty="0" smtClean="0">
                <a:solidFill>
                  <a:schemeClr val="tx1"/>
                </a:solidFill>
              </a:rPr>
              <a:t>Pavel Šustr, 29466</a:t>
            </a:r>
          </a:p>
          <a:p>
            <a:r>
              <a:rPr lang="cs-CZ" sz="4000" dirty="0" smtClean="0">
                <a:solidFill>
                  <a:schemeClr val="tx1"/>
                </a:solidFill>
              </a:rPr>
              <a:t>2024</a:t>
            </a:r>
            <a:endParaRPr lang="cs-CZ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9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AIR POWER s.r.o.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Založeno v roce 2001</a:t>
            </a:r>
          </a:p>
          <a:p>
            <a:r>
              <a:rPr lang="cs-CZ" dirty="0" smtClean="0"/>
              <a:t>Sídlo v areálu Škoda Plzeň</a:t>
            </a:r>
          </a:p>
          <a:p>
            <a:r>
              <a:rPr lang="cs-CZ" dirty="0" smtClean="0"/>
              <a:t>Středně velký podnik</a:t>
            </a:r>
          </a:p>
          <a:p>
            <a:r>
              <a:rPr lang="cs-CZ" dirty="0" smtClean="0"/>
              <a:t>Stavební stroje</a:t>
            </a:r>
          </a:p>
          <a:p>
            <a:r>
              <a:rPr lang="cs-CZ" dirty="0" smtClean="0"/>
              <a:t>Manipulační zařízení</a:t>
            </a:r>
          </a:p>
          <a:p>
            <a:r>
              <a:rPr lang="cs-CZ" dirty="0" smtClean="0"/>
              <a:t>Zařízení na uložení elektrické energie</a:t>
            </a:r>
          </a:p>
          <a:p>
            <a:pPr marL="0" indent="0">
              <a:buNone/>
            </a:pPr>
            <a:endParaRPr lang="cs-CZ" dirty="0" smtClean="0"/>
          </a:p>
        </p:txBody>
      </p:sp>
      <p:pic>
        <p:nvPicPr>
          <p:cNvPr id="1026" name="Picture 2" descr="AIR POWER s.r.o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519" y="2132856"/>
            <a:ext cx="368161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IR POWER s.r.o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281" y="1508492"/>
            <a:ext cx="2471127" cy="51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44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AIR POWER s.r.o.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Doosan</a:t>
            </a:r>
            <a:r>
              <a:rPr lang="cs-CZ" dirty="0" smtClean="0"/>
              <a:t> </a:t>
            </a:r>
            <a:r>
              <a:rPr lang="cs-CZ" dirty="0" err="1" smtClean="0"/>
              <a:t>Bobcat</a:t>
            </a:r>
            <a:endParaRPr lang="cs-CZ" dirty="0"/>
          </a:p>
          <a:p>
            <a:r>
              <a:rPr lang="cs-CZ" dirty="0" err="1" smtClean="0"/>
              <a:t>Wacker</a:t>
            </a:r>
            <a:r>
              <a:rPr lang="cs-CZ" dirty="0" smtClean="0"/>
              <a:t> </a:t>
            </a:r>
            <a:r>
              <a:rPr lang="cs-CZ" dirty="0" err="1" smtClean="0"/>
              <a:t>Neuson</a:t>
            </a:r>
            <a:endParaRPr lang="cs-CZ" dirty="0" smtClean="0"/>
          </a:p>
          <a:p>
            <a:r>
              <a:rPr lang="cs-CZ" dirty="0" smtClean="0"/>
              <a:t>DEL </a:t>
            </a:r>
            <a:r>
              <a:rPr lang="cs-CZ" dirty="0" err="1" smtClean="0"/>
              <a:t>tail</a:t>
            </a:r>
            <a:r>
              <a:rPr lang="cs-CZ" dirty="0" smtClean="0"/>
              <a:t> </a:t>
            </a:r>
            <a:r>
              <a:rPr lang="cs-CZ" dirty="0" err="1" smtClean="0"/>
              <a:t>lifts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Xelectrix</a:t>
            </a:r>
            <a:endParaRPr lang="cs-CZ" dirty="0"/>
          </a:p>
        </p:txBody>
      </p:sp>
      <p:sp>
        <p:nvSpPr>
          <p:cNvPr id="4" name="AutoShape 2" descr="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6" descr="Imag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8" descr="Imag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10" descr="Imag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AutoShape 12" descr="Imag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AutoShape 14" descr="https://www.hiab.com/globalassets/images/products/tail-lifts/column-lift.web.640x320.jpg?width=800&amp;format=webp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" name="AutoShape 16" descr="https://www.hiab.com/globalassets/images/products/tail-lifts/column-lift.web.640x320.jpg?width=800&amp;format=webp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66" name="Picture 18" descr="DL500 | Tail lift | Hia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473030"/>
            <a:ext cx="3384376" cy="190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Ručně vedený tandemový válec RD7 | Wacker Neus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81603"/>
            <a:ext cx="3360530" cy="336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Kompresory DOOSAN/Bobcat | Kompresory PE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348880"/>
            <a:ext cx="2550583" cy="191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Power Box Unlimited M10 – Photomat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933056"/>
            <a:ext cx="3091569" cy="266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69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Náplň práce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Pozice – Konstruktér, Projektový manažer</a:t>
            </a:r>
          </a:p>
          <a:p>
            <a:r>
              <a:rPr lang="cs-CZ" dirty="0" smtClean="0"/>
              <a:t>Konstruování – </a:t>
            </a:r>
            <a:r>
              <a:rPr lang="cs-CZ" dirty="0" err="1" smtClean="0"/>
              <a:t>Inventor</a:t>
            </a:r>
            <a:r>
              <a:rPr lang="cs-CZ" dirty="0" smtClean="0"/>
              <a:t>, </a:t>
            </a:r>
            <a:r>
              <a:rPr lang="cs-CZ" dirty="0" err="1" smtClean="0"/>
              <a:t>Solidworks</a:t>
            </a:r>
            <a:endParaRPr lang="cs-CZ" dirty="0"/>
          </a:p>
          <a:p>
            <a:pPr lvl="1"/>
            <a:r>
              <a:rPr lang="cs-CZ" dirty="0"/>
              <a:t>ú</a:t>
            </a:r>
            <a:r>
              <a:rPr lang="cs-CZ" dirty="0" smtClean="0"/>
              <a:t>pravy dokumentace, vývoj</a:t>
            </a:r>
          </a:p>
          <a:p>
            <a:r>
              <a:rPr lang="cs-CZ" dirty="0" smtClean="0"/>
              <a:t>Technická dokumentace – zákazník/ dodavatel</a:t>
            </a:r>
          </a:p>
          <a:p>
            <a:r>
              <a:rPr lang="cs-CZ" dirty="0" smtClean="0"/>
              <a:t>Spravování změnového řízení</a:t>
            </a:r>
          </a:p>
          <a:p>
            <a:r>
              <a:rPr lang="cs-CZ" dirty="0" smtClean="0"/>
              <a:t>Vedení projektů</a:t>
            </a:r>
          </a:p>
          <a:p>
            <a:r>
              <a:rPr lang="cs-CZ" dirty="0" smtClean="0"/>
              <a:t>Testování </a:t>
            </a:r>
          </a:p>
        </p:txBody>
      </p:sp>
    </p:spTree>
    <p:extLst>
      <p:ext uri="{BB962C8B-B14F-4D97-AF65-F5344CB8AC3E}">
        <p14:creationId xmlns:p14="http://schemas.microsoft.com/office/powerpoint/2010/main" val="97471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Testování plošin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412776"/>
            <a:ext cx="5976664" cy="4482498"/>
          </a:xfrm>
        </p:spPr>
      </p:pic>
    </p:spTree>
    <p:extLst>
      <p:ext uri="{BB962C8B-B14F-4D97-AF65-F5344CB8AC3E}">
        <p14:creationId xmlns:p14="http://schemas.microsoft.com/office/powerpoint/2010/main" val="261300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Vedení </a:t>
            </a:r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projektů 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"/>
          <a:stretch/>
        </p:blipFill>
        <p:spPr bwMode="auto">
          <a:xfrm>
            <a:off x="1123950" y="1412776"/>
            <a:ext cx="3928215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Logistic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149080"/>
            <a:ext cx="4536360" cy="208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28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Děkuji za pozornost!</a:t>
            </a:r>
            <a:br>
              <a:rPr lang="cs-CZ" dirty="0" smtClean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992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</TotalTime>
  <Words>85</Words>
  <Application>Microsoft Office PowerPoint</Application>
  <PresentationFormat>Předvádění na obrazovce (4:3)</PresentationFormat>
  <Paragraphs>27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Motiv systému Office</vt:lpstr>
      <vt:lpstr>ODBORNÁ PRAXE</vt:lpstr>
      <vt:lpstr>AIR POWER s.r.o.</vt:lpstr>
      <vt:lpstr>AIR POWER s.r.o.</vt:lpstr>
      <vt:lpstr>Náplň práce</vt:lpstr>
      <vt:lpstr>Testování plošin</vt:lpstr>
      <vt:lpstr>Vedení projektů </vt:lpstr>
      <vt:lpstr>Děkuji za pozornost! </vt:lpstr>
    </vt:vector>
  </TitlesOfParts>
  <Company>Canon CZ/SK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Pavel Black</dc:creator>
  <cp:lastModifiedBy>Pavel Black</cp:lastModifiedBy>
  <cp:revision>9</cp:revision>
  <dcterms:created xsi:type="dcterms:W3CDTF">2024-01-12T16:47:23Z</dcterms:created>
  <dcterms:modified xsi:type="dcterms:W3CDTF">2024-01-12T18:33:42Z</dcterms:modified>
</cp:coreProperties>
</file>