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2" r:id="rId4"/>
  </p:sldMasterIdLst>
  <p:notesMasterIdLst>
    <p:notesMasterId r:id="rId11"/>
  </p:notesMasterIdLst>
  <p:sldIdLst>
    <p:sldId id="383" r:id="rId5"/>
    <p:sldId id="413" r:id="rId6"/>
    <p:sldId id="415" r:id="rId7"/>
    <p:sldId id="416" r:id="rId8"/>
    <p:sldId id="407" r:id="rId9"/>
    <p:sldId id="414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CF77B48-249C-CAE3-5609-B159AAD6724D}" name="Cameron Drew" initials="" userId="S::cameron.drew@loxone.com::3e881d4e-f1ca-4157-a4ea-f9e9510054a4" providerId="AD"/>
  <p188:author id="{56C70155-3F9E-5901-3670-805BB89E772A}" name="Elias Helmhart" initials="EH" userId="S::elias.helmhart@loxone.com::ddb75fc7-4ac2-4f50-acb4-b37ef25a7db4" providerId="AD"/>
  <p188:author id="{EAB4569C-83AA-1350-96FA-15FCF76B7181}" name="Jakub Hesoun" initials="JH" userId="S::28751@mail.vstecb.cz::96c02279-1fb5-46b8-af29-d2197bfabe2a" providerId="AD"/>
  <p188:author id="{B4F8DCCA-4A6A-E1E9-F819-55156057F5E2}" name="Jasmin Kiss" initials="" userId="S::jasmin.kiss@loxone.com::b460bc4c-752b-40e0-a680-50dd453b6c9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9C350"/>
    <a:srgbClr val="32BEED"/>
    <a:srgbClr val="66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C2FBCF-8AD4-13A6-E6A2-B63CDD2DE46E}" v="22" dt="2024-01-17T12:01:55.097"/>
    <p1510:client id="{13B24336-C5C6-35B0-BE51-219D5AD8BC2B}" v="451" dt="2024-01-17T12:02:42.120"/>
    <p1510:client id="{223EBC6E-D31E-132B-AFEB-D194B074D1BD}" v="47" dt="2024-01-17T10:21:29.576"/>
    <p1510:client id="{2B38AD81-561A-66A3-35B8-7D6D7D689632}" v="80" dt="2024-01-17T13:13:45.047"/>
    <p1510:client id="{4FA29639-16AC-509C-ED0A-9F8EDB2DA52A}" v="4573" dt="2024-01-17T13:54:11.760"/>
    <p1510:client id="{70307C6A-35F4-CE70-CCEB-F18150220D5B}" v="395" dt="2024-01-17T15:55:31.209"/>
    <p1510:client id="{7D24F796-DAEC-B243-8C20-4BEA4EE925A3}" v="178" dt="2024-01-18T08:16:10.334"/>
    <p1510:client id="{7F3E94EC-3CBC-21F1-CA50-BFF25330F154}" v="112" dt="2024-01-17T10:30:34.128"/>
    <p1510:client id="{A0BF5CDD-1052-144B-9B76-492715A84AA8}" v="1215" dt="2024-01-17T16:37:45"/>
    <p1510:client id="{DA82AADB-8603-8F38-2857-020BF4BDFECE}" v="42" dt="2024-01-18T08:10:30.48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8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B4769C-ED0E-0142-9807-0BDE33E00FEB}" type="datetimeFigureOut">
              <a:rPr lang="de-DE" smtClean="0"/>
              <a:t>24.01.2024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F1565D-9CC1-3A47-8615-84F7C746160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96309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1565D-9CC1-3A47-8615-84F7C746160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6961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1565D-9CC1-3A47-8615-84F7C746160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3344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5F1565D-9CC1-3A47-8615-84F7C746160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7914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-Con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5400B28-1974-B9C5-7B70-0121F9BEF2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31390" y="1436963"/>
            <a:ext cx="4681220" cy="2140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606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D4D7E26-E869-43AA-E273-9C6F3ADCA6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2296127"/>
            <a:ext cx="6858000" cy="55124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/>
            </a:lvl1pPr>
          </a:lstStyle>
          <a:p>
            <a:r>
              <a:rPr lang="de-DE"/>
              <a:t>Chapter</a:t>
            </a:r>
            <a:endParaRPr lang="en-US"/>
          </a:p>
        </p:txBody>
      </p:sp>
      <p:pic>
        <p:nvPicPr>
          <p:cNvPr id="2" name="Grafik 1" descr="Ein Bild, das Schrift, Grafiken, Grafikdesign, Text enthält.&#10;&#10;Automatisch generierte Beschreibung">
            <a:extLst>
              <a:ext uri="{FF2B5EF4-FFF2-40B4-BE49-F238E27FC236}">
                <a16:creationId xmlns:a16="http://schemas.microsoft.com/office/drawing/2014/main" id="{C6877F85-8EC8-E55F-6505-E7A474FD4C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1766" y="337901"/>
            <a:ext cx="497644" cy="11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335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31159" y="1496904"/>
            <a:ext cx="5146547" cy="2449064"/>
          </a:xfrm>
        </p:spPr>
        <p:txBody>
          <a:bodyPr/>
          <a:lstStyle>
            <a:lvl2pPr>
              <a:defRPr/>
            </a:lvl2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en-US"/>
          </a:p>
        </p:txBody>
      </p:sp>
      <p:pic>
        <p:nvPicPr>
          <p:cNvPr id="2" name="Grafik 1" descr="Ein Bild, das Schrift, Grafiken, Grafikdesign, Text enthält.&#10;&#10;Automatisch generierte Beschreibung">
            <a:extLst>
              <a:ext uri="{FF2B5EF4-FFF2-40B4-BE49-F238E27FC236}">
                <a16:creationId xmlns:a16="http://schemas.microsoft.com/office/drawing/2014/main" id="{B6379A7C-92D5-3906-7188-9EFFD663C7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1766" y="337901"/>
            <a:ext cx="497644" cy="110165"/>
          </a:xfrm>
          <a:prstGeom prst="rect">
            <a:avLst/>
          </a:prstGeom>
        </p:spPr>
      </p:pic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8833137-7062-DD06-EA45-5692AB4834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1159" y="1003736"/>
            <a:ext cx="5146548" cy="45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</p:spTree>
    <p:extLst>
      <p:ext uri="{BB962C8B-B14F-4D97-AF65-F5344CB8AC3E}">
        <p14:creationId xmlns:p14="http://schemas.microsoft.com/office/powerpoint/2010/main" val="41005011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31160" y="1764271"/>
            <a:ext cx="4123862" cy="2449064"/>
          </a:xfrm>
        </p:spPr>
        <p:txBody>
          <a:bodyPr/>
          <a:lstStyle>
            <a:lvl2pPr>
              <a:defRPr/>
            </a:lvl2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en-US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8B766080-FFE0-CC47-9027-1BDB2B26B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1160" y="1003736"/>
            <a:ext cx="4123862" cy="194444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de-DE"/>
              <a:t>Chapter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8833137-7062-DD06-EA45-5692AB4834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1159" y="1233501"/>
            <a:ext cx="4123862" cy="45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15" name="Bildplatzhalter 14">
            <a:extLst>
              <a:ext uri="{FF2B5EF4-FFF2-40B4-BE49-F238E27FC236}">
                <a16:creationId xmlns:a16="http://schemas.microsoft.com/office/drawing/2014/main" id="{6A1B435D-CE23-B2D8-4FB2-C731ADBC133C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444925" y="648356"/>
            <a:ext cx="3289172" cy="4128595"/>
          </a:xfrm>
        </p:spPr>
        <p:txBody>
          <a:bodyPr/>
          <a:lstStyle/>
          <a:p>
            <a:r>
              <a:rPr lang="de-DE"/>
              <a:t>Maximum </a:t>
            </a:r>
            <a:r>
              <a:rPr lang="de-DE" err="1"/>
              <a:t>image</a:t>
            </a:r>
            <a:r>
              <a:rPr lang="de-DE"/>
              <a:t> </a:t>
            </a:r>
            <a:r>
              <a:rPr lang="de-DE" err="1"/>
              <a:t>size</a:t>
            </a:r>
            <a:endParaRPr lang="de-DE"/>
          </a:p>
          <a:p>
            <a:pPr lvl="1"/>
            <a:r>
              <a:rPr lang="de-DE" err="1"/>
              <a:t>Align</a:t>
            </a:r>
            <a:r>
              <a:rPr lang="de-DE"/>
              <a:t> </a:t>
            </a:r>
            <a:r>
              <a:rPr lang="de-DE" err="1"/>
              <a:t>image</a:t>
            </a:r>
            <a:r>
              <a:rPr lang="de-DE"/>
              <a:t> </a:t>
            </a:r>
            <a:r>
              <a:rPr lang="de-DE" err="1"/>
              <a:t>left</a:t>
            </a:r>
            <a:r>
              <a:rPr lang="de-DE"/>
              <a:t> and </a:t>
            </a:r>
            <a:r>
              <a:rPr lang="de-DE" err="1"/>
              <a:t>center</a:t>
            </a:r>
            <a:endParaRPr lang="de-DE"/>
          </a:p>
        </p:txBody>
      </p:sp>
      <p:pic>
        <p:nvPicPr>
          <p:cNvPr id="2" name="Grafik 1" descr="Ein Bild, das Schrift, Grafiken, Grafikdesign, Text enthält.&#10;&#10;Automatisch generierte Beschreibung">
            <a:extLst>
              <a:ext uri="{FF2B5EF4-FFF2-40B4-BE49-F238E27FC236}">
                <a16:creationId xmlns:a16="http://schemas.microsoft.com/office/drawing/2014/main" id="{B6379A7C-92D5-3906-7188-9EFFD663C7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1766" y="337901"/>
            <a:ext cx="497644" cy="11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7677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/o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31159" y="1764271"/>
            <a:ext cx="5146547" cy="2449064"/>
          </a:xfrm>
        </p:spPr>
        <p:txBody>
          <a:bodyPr/>
          <a:lstStyle>
            <a:lvl2pPr>
              <a:defRPr/>
            </a:lvl2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en-US"/>
          </a:p>
        </p:txBody>
      </p:sp>
      <p:sp>
        <p:nvSpPr>
          <p:cNvPr id="8" name="Titel 7">
            <a:extLst>
              <a:ext uri="{FF2B5EF4-FFF2-40B4-BE49-F238E27FC236}">
                <a16:creationId xmlns:a16="http://schemas.microsoft.com/office/drawing/2014/main" id="{8B766080-FFE0-CC47-9027-1BDB2B26B5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1159" y="1003736"/>
            <a:ext cx="5146549" cy="194444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de-DE"/>
              <a:t>Chapter</a:t>
            </a:r>
          </a:p>
        </p:txBody>
      </p:sp>
      <p:sp>
        <p:nvSpPr>
          <p:cNvPr id="11" name="Textplatzhalter 10">
            <a:extLst>
              <a:ext uri="{FF2B5EF4-FFF2-40B4-BE49-F238E27FC236}">
                <a16:creationId xmlns:a16="http://schemas.microsoft.com/office/drawing/2014/main" id="{08833137-7062-DD06-EA45-5692AB4834C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1159" y="1233501"/>
            <a:ext cx="5146548" cy="45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pic>
        <p:nvPicPr>
          <p:cNvPr id="2" name="Grafik 1" descr="Ein Bild, das Schrift, Grafiken, Grafikdesign, Text enthält.&#10;&#10;Automatisch generierte Beschreibung">
            <a:extLst>
              <a:ext uri="{FF2B5EF4-FFF2-40B4-BE49-F238E27FC236}">
                <a16:creationId xmlns:a16="http://schemas.microsoft.com/office/drawing/2014/main" id="{B6379A7C-92D5-3906-7188-9EFFD663C7B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1766" y="337901"/>
            <a:ext cx="497644" cy="11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2502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10">
            <a:extLst>
              <a:ext uri="{FF2B5EF4-FFF2-40B4-BE49-F238E27FC236}">
                <a16:creationId xmlns:a16="http://schemas.microsoft.com/office/drawing/2014/main" id="{B65F5950-89AC-6EF2-1C0F-470B9E784BC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1158" y="1233501"/>
            <a:ext cx="6681681" cy="45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3D6BADF-3E95-6CA8-C791-C77AC8BD221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29151" y="1764271"/>
            <a:ext cx="3283688" cy="2449064"/>
          </a:xfrm>
        </p:spPr>
        <p:txBody>
          <a:bodyPr/>
          <a:lstStyle>
            <a:lvl2pPr>
              <a:defRPr/>
            </a:lvl2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en-US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BA2E546-A909-04BA-2DB5-55883EE73725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231162" y="1764271"/>
            <a:ext cx="3283688" cy="2449064"/>
          </a:xfrm>
        </p:spPr>
        <p:txBody>
          <a:bodyPr/>
          <a:lstStyle>
            <a:lvl2pPr>
              <a:defRPr/>
            </a:lvl2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en-US"/>
          </a:p>
        </p:txBody>
      </p:sp>
      <p:sp>
        <p:nvSpPr>
          <p:cNvPr id="14" name="Titel 7">
            <a:extLst>
              <a:ext uri="{FF2B5EF4-FFF2-40B4-BE49-F238E27FC236}">
                <a16:creationId xmlns:a16="http://schemas.microsoft.com/office/drawing/2014/main" id="{2E23ECAD-F283-3106-F8ED-A196C65A65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1159" y="1003736"/>
            <a:ext cx="6681679" cy="194444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de-DE"/>
              <a:t>Chapter</a:t>
            </a:r>
          </a:p>
        </p:txBody>
      </p:sp>
      <p:pic>
        <p:nvPicPr>
          <p:cNvPr id="2" name="Grafik 1" descr="Ein Bild, das Schrift, Grafiken, Grafikdesign, Text enthält.&#10;&#10;Automatisch generierte Beschreibung">
            <a:extLst>
              <a:ext uri="{FF2B5EF4-FFF2-40B4-BE49-F238E27FC236}">
                <a16:creationId xmlns:a16="http://schemas.microsoft.com/office/drawing/2014/main" id="{D91498B9-0C26-626C-3806-F8A476DD8C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1766" y="337901"/>
            <a:ext cx="497644" cy="11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82327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w.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87EF5AB6-498C-0127-6AB8-4FE347674F8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1231158" y="2096061"/>
            <a:ext cx="3283688" cy="2117274"/>
          </a:xfrm>
        </p:spPr>
        <p:txBody>
          <a:bodyPr/>
          <a:lstStyle>
            <a:lvl2pPr>
              <a:defRPr/>
            </a:lvl2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en-US"/>
          </a:p>
        </p:txBody>
      </p:sp>
      <p:sp>
        <p:nvSpPr>
          <p:cNvPr id="17" name="Textplatzhalter 10">
            <a:extLst>
              <a:ext uri="{FF2B5EF4-FFF2-40B4-BE49-F238E27FC236}">
                <a16:creationId xmlns:a16="http://schemas.microsoft.com/office/drawing/2014/main" id="{71E00795-A379-6C2C-CC15-6E1262F6A59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31158" y="1233501"/>
            <a:ext cx="6681681" cy="457200"/>
          </a:xfrm>
        </p:spPr>
        <p:txBody>
          <a:bodyPr/>
          <a:lstStyle>
            <a:lvl1pPr marL="0" indent="0">
              <a:buNone/>
              <a:defRPr sz="2400">
                <a:solidFill>
                  <a:schemeClr val="bg2"/>
                </a:solidFill>
              </a:defRPr>
            </a:lvl1pPr>
          </a:lstStyle>
          <a:p>
            <a:pPr lvl="0"/>
            <a:r>
              <a:rPr lang="de-DE"/>
              <a:t>Headline</a:t>
            </a:r>
          </a:p>
        </p:txBody>
      </p:sp>
      <p:sp>
        <p:nvSpPr>
          <p:cNvPr id="19" name="Titel 7">
            <a:extLst>
              <a:ext uri="{FF2B5EF4-FFF2-40B4-BE49-F238E27FC236}">
                <a16:creationId xmlns:a16="http://schemas.microsoft.com/office/drawing/2014/main" id="{71A56209-2074-7E08-0C41-6F3805EDA6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31159" y="1003736"/>
            <a:ext cx="6681679" cy="194444"/>
          </a:xfrm>
        </p:spPr>
        <p:txBody>
          <a:bodyPr>
            <a:normAutofit/>
          </a:bodyPr>
          <a:lstStyle>
            <a:lvl1pPr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de-DE"/>
              <a:t>Chapter</a:t>
            </a:r>
          </a:p>
        </p:txBody>
      </p:sp>
      <p:sp>
        <p:nvSpPr>
          <p:cNvPr id="21" name="Textplatzhalter 20">
            <a:extLst>
              <a:ext uri="{FF2B5EF4-FFF2-40B4-BE49-F238E27FC236}">
                <a16:creationId xmlns:a16="http://schemas.microsoft.com/office/drawing/2014/main" id="{556EB218-2738-D854-11C8-0705F47C4BB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31158" y="1802184"/>
            <a:ext cx="3283688" cy="260843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de-DE" err="1"/>
              <a:t>Subline</a:t>
            </a:r>
            <a:endParaRPr lang="de-DE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2577D50-2135-BF51-90E4-07F7BF20613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629156" y="2096061"/>
            <a:ext cx="3283688" cy="2117274"/>
          </a:xfrm>
        </p:spPr>
        <p:txBody>
          <a:bodyPr/>
          <a:lstStyle>
            <a:lvl2pPr>
              <a:defRPr/>
            </a:lvl2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First </a:t>
            </a:r>
            <a:r>
              <a:rPr lang="de-DE" err="1"/>
              <a:t>level</a:t>
            </a:r>
            <a:endParaRPr lang="de-DE"/>
          </a:p>
          <a:p>
            <a:pPr lvl="1"/>
            <a:r>
              <a:rPr lang="de-DE"/>
              <a:t>Second </a:t>
            </a:r>
            <a:r>
              <a:rPr lang="de-DE" err="1"/>
              <a:t>level</a:t>
            </a:r>
            <a:endParaRPr lang="de-DE"/>
          </a:p>
          <a:p>
            <a:pPr lvl="2"/>
            <a:r>
              <a:rPr lang="de-DE"/>
              <a:t>Third </a:t>
            </a:r>
            <a:r>
              <a:rPr lang="de-DE" err="1"/>
              <a:t>level</a:t>
            </a:r>
            <a:endParaRPr lang="de-DE"/>
          </a:p>
          <a:p>
            <a:pPr lvl="3"/>
            <a:r>
              <a:rPr lang="de-DE" err="1"/>
              <a:t>Fourth</a:t>
            </a:r>
            <a:r>
              <a:rPr lang="de-DE"/>
              <a:t> </a:t>
            </a:r>
            <a:r>
              <a:rPr lang="de-DE" err="1"/>
              <a:t>level</a:t>
            </a:r>
            <a:endParaRPr lang="de-DE"/>
          </a:p>
          <a:p>
            <a:pPr lvl="4"/>
            <a:r>
              <a:rPr lang="de-DE" err="1"/>
              <a:t>Fifth</a:t>
            </a:r>
            <a:r>
              <a:rPr lang="de-DE"/>
              <a:t> </a:t>
            </a:r>
            <a:r>
              <a:rPr lang="de-DE" err="1"/>
              <a:t>level</a:t>
            </a:r>
            <a:endParaRPr lang="en-US"/>
          </a:p>
        </p:txBody>
      </p:sp>
      <p:sp>
        <p:nvSpPr>
          <p:cNvPr id="23" name="Textplatzhalter 20">
            <a:extLst>
              <a:ext uri="{FF2B5EF4-FFF2-40B4-BE49-F238E27FC236}">
                <a16:creationId xmlns:a16="http://schemas.microsoft.com/office/drawing/2014/main" id="{66A40B43-71FD-D874-80D0-F9C065F4C97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629156" y="1802184"/>
            <a:ext cx="3283688" cy="260843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de-DE" err="1"/>
              <a:t>Subline</a:t>
            </a:r>
            <a:endParaRPr lang="de-DE"/>
          </a:p>
        </p:txBody>
      </p:sp>
      <p:pic>
        <p:nvPicPr>
          <p:cNvPr id="3" name="Grafik 2" descr="Ein Bild, das Schrift, Grafiken, Grafikdesign, Text enthält.&#10;&#10;Automatisch generierte Beschreibung">
            <a:extLst>
              <a:ext uri="{FF2B5EF4-FFF2-40B4-BE49-F238E27FC236}">
                <a16:creationId xmlns:a16="http://schemas.microsoft.com/office/drawing/2014/main" id="{47635E75-BF05-5B8A-77BC-00DB2F1332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1766" y="337901"/>
            <a:ext cx="497644" cy="11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459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Headlin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36004"/>
            <a:ext cx="7886700" cy="505423"/>
          </a:xfrm>
          <a:prstGeom prst="rect">
            <a:avLst/>
          </a:prstGeom>
        </p:spPr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pic>
        <p:nvPicPr>
          <p:cNvPr id="4" name="Grafik 3" descr="Ein Bild, das Schrift, Grafiken, Grafikdesign, Text enthält.&#10;&#10;Automatisch generierte Beschreibung">
            <a:extLst>
              <a:ext uri="{FF2B5EF4-FFF2-40B4-BE49-F238E27FC236}">
                <a16:creationId xmlns:a16="http://schemas.microsoft.com/office/drawing/2014/main" id="{C87CA819-33FE-B9F7-1CAA-F6DEF29BC4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1766" y="337901"/>
            <a:ext cx="497644" cy="11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6810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with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hrift, Grafiken, Grafikdesign, Text enthält.&#10;&#10;Automatisch generierte Beschreibung">
            <a:extLst>
              <a:ext uri="{FF2B5EF4-FFF2-40B4-BE49-F238E27FC236}">
                <a16:creationId xmlns:a16="http://schemas.microsoft.com/office/drawing/2014/main" id="{E073EB66-C305-B4A7-D68C-9AD7C4F4584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1766" y="337901"/>
            <a:ext cx="497644" cy="11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25738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BG w. Produc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Grün, Farbigkeit, Grafiken, Screenshot enthält.&#10;&#10;Automatisch generierte Beschreibung">
            <a:extLst>
              <a:ext uri="{FF2B5EF4-FFF2-40B4-BE49-F238E27FC236}">
                <a16:creationId xmlns:a16="http://schemas.microsoft.com/office/drawing/2014/main" id="{CB9C81A8-EF28-ADC1-B2DB-DFE8F44AC7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9144000" cy="5143500"/>
          </a:xfrm>
          <a:prstGeom prst="rect">
            <a:avLst/>
          </a:prstGeom>
        </p:spPr>
      </p:pic>
      <p:sp>
        <p:nvSpPr>
          <p:cNvPr id="8" name="Bildplatzhalter 7">
            <a:extLst>
              <a:ext uri="{FF2B5EF4-FFF2-40B4-BE49-F238E27FC236}">
                <a16:creationId xmlns:a16="http://schemas.microsoft.com/office/drawing/2014/main" id="{6454F096-833F-F2F2-DE61-FA64277705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851040" y="1543064"/>
            <a:ext cx="3441919" cy="2057372"/>
          </a:xfrm>
        </p:spPr>
        <p:txBody>
          <a:bodyPr/>
          <a:lstStyle/>
          <a:p>
            <a:r>
              <a:rPr lang="de-DE" err="1"/>
              <a:t>Product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7139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GB w. Produ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Grün, Farbigkeit, Grafiken, Screenshot enthält.&#10;&#10;Automatisch generierte Beschreibung">
            <a:extLst>
              <a:ext uri="{FF2B5EF4-FFF2-40B4-BE49-F238E27FC236}">
                <a16:creationId xmlns:a16="http://schemas.microsoft.com/office/drawing/2014/main" id="{F149C5B6-20BB-300D-FE78-486D7279A9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52002" cy="5148000"/>
          </a:xfrm>
          <a:prstGeom prst="rect">
            <a:avLst/>
          </a:prstGeom>
        </p:spPr>
      </p:pic>
      <p:sp>
        <p:nvSpPr>
          <p:cNvPr id="8" name="Bildplatzhalter 7">
            <a:extLst>
              <a:ext uri="{FF2B5EF4-FFF2-40B4-BE49-F238E27FC236}">
                <a16:creationId xmlns:a16="http://schemas.microsoft.com/office/drawing/2014/main" id="{6454F096-833F-F2F2-DE61-FA642777056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851040" y="1543064"/>
            <a:ext cx="3441919" cy="2057372"/>
          </a:xfrm>
        </p:spPr>
        <p:txBody>
          <a:bodyPr/>
          <a:lstStyle/>
          <a:p>
            <a:r>
              <a:rPr lang="de-DE" err="1"/>
              <a:t>Product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02253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f presentation_Confere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A5400B28-1974-B9C5-7B70-0121F9BEF21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77760" y="436204"/>
            <a:ext cx="1136650" cy="51963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16F3F8-35B1-1AEA-A385-DA8D39A6B77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3888" y="2909863"/>
            <a:ext cx="7886700" cy="511993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Headline</a:t>
            </a:r>
            <a:endParaRPr lang="en-US"/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E120D91E-FAF3-48B3-B56F-D3D717ED05A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err="1"/>
              <a:t>Subline</a:t>
            </a:r>
            <a:endParaRPr lang="de-DE"/>
          </a:p>
        </p:txBody>
      </p:sp>
      <p:pic>
        <p:nvPicPr>
          <p:cNvPr id="5" name="Grafik 4" descr="Ein Bild, das Screenshot, Grün, Farbigkeit, Grafiken enthält.&#10;&#10;Automatisch generierte Beschreibung">
            <a:extLst>
              <a:ext uri="{FF2B5EF4-FFF2-40B4-BE49-F238E27FC236}">
                <a16:creationId xmlns:a16="http://schemas.microsoft.com/office/drawing/2014/main" id="{518A5B40-C6AC-8783-952A-96A67319846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72864" b="19173"/>
          <a:stretch/>
        </p:blipFill>
        <p:spPr>
          <a:xfrm>
            <a:off x="7034864" y="2382341"/>
            <a:ext cx="2109136" cy="276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82276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 descr="Ein Bild, das Grün, Farbigkeit, Grafiken, Screenshot enthält.&#10;&#10;Automatisch generierte Beschreibung">
            <a:extLst>
              <a:ext uri="{FF2B5EF4-FFF2-40B4-BE49-F238E27FC236}">
                <a16:creationId xmlns:a16="http://schemas.microsoft.com/office/drawing/2014/main" id="{CB9C81A8-EF28-ADC1-B2DB-DFE8F44AC7A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6806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s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E04D7F3-B979-7A94-FCC8-663CC65D41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666359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logy - Referen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 descr="Ein Bild, das Screenshot, Grün, Farbigkeit, Schwarz enthält.&#10;&#10;Automatisch generierte Beschreibung">
            <a:extLst>
              <a:ext uri="{FF2B5EF4-FFF2-40B4-BE49-F238E27FC236}">
                <a16:creationId xmlns:a16="http://schemas.microsoft.com/office/drawing/2014/main" id="{55D6D8C9-39BB-A989-149A-7CBC063274E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Bildplatzhalter 5">
            <a:extLst>
              <a:ext uri="{FF2B5EF4-FFF2-40B4-BE49-F238E27FC236}">
                <a16:creationId xmlns:a16="http://schemas.microsoft.com/office/drawing/2014/main" id="{9A043B3B-00F7-CD57-B8AC-3C58BF265AC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-4763"/>
            <a:ext cx="9144000" cy="5148263"/>
          </a:xfrm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39224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w. Trilog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 descr="Ein Bild, das Screenshot, Grün, Farbigkeit, Grafiken enthält.&#10;&#10;Automatisch generierte Beschreibung">
            <a:extLst>
              <a:ext uri="{FF2B5EF4-FFF2-40B4-BE49-F238E27FC236}">
                <a16:creationId xmlns:a16="http://schemas.microsoft.com/office/drawing/2014/main" id="{7282866E-8C0E-70B6-EABF-21776C586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72864" b="19173"/>
          <a:stretch/>
        </p:blipFill>
        <p:spPr>
          <a:xfrm>
            <a:off x="7034864" y="2382341"/>
            <a:ext cx="2109136" cy="276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7033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D4D7E26-E869-43AA-E273-9C6F3ADCA6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2296127"/>
            <a:ext cx="6858000" cy="55124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/>
            </a:lvl1pPr>
          </a:lstStyle>
          <a:p>
            <a:r>
              <a:rPr lang="de-DE"/>
              <a:t>Chapter</a:t>
            </a:r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3ED7B23-1EF8-ED98-A9A6-ADFE7770E3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77760" y="436204"/>
            <a:ext cx="1136650" cy="51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6290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6D4D7E26-E869-43AA-E273-9C6F3ADCA6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2296127"/>
            <a:ext cx="6858000" cy="55124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/>
            </a:lvl1pPr>
          </a:lstStyle>
          <a:p>
            <a:r>
              <a:rPr lang="de-DE"/>
              <a:t>Chapter</a:t>
            </a:r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3ED7B23-1EF8-ED98-A9A6-ADFE7770E3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77760" y="436204"/>
            <a:ext cx="1136650" cy="519636"/>
          </a:xfrm>
          <a:prstGeom prst="rect">
            <a:avLst/>
          </a:prstGeom>
        </p:spPr>
      </p:pic>
      <p:pic>
        <p:nvPicPr>
          <p:cNvPr id="2" name="Grafik 1" descr="Ein Bild, das Screenshot, Grün, Farbigkeit, Grafiken enthält.&#10;&#10;Automatisch generierte Beschreibung">
            <a:extLst>
              <a:ext uri="{FF2B5EF4-FFF2-40B4-BE49-F238E27FC236}">
                <a16:creationId xmlns:a16="http://schemas.microsoft.com/office/drawing/2014/main" id="{21ABB9EF-DC43-8171-732D-60C2C1FFCEA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72864" b="19173"/>
          <a:stretch/>
        </p:blipFill>
        <p:spPr>
          <a:xfrm>
            <a:off x="7034864" y="2382341"/>
            <a:ext cx="2109136" cy="2761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8079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w. Sub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43000" y="2718561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de-DE" err="1"/>
              <a:t>Subline</a:t>
            </a:r>
            <a:r>
              <a:rPr lang="de-DE"/>
              <a:t> </a:t>
            </a:r>
            <a:r>
              <a:rPr lang="de-DE" err="1"/>
              <a:t>for</a:t>
            </a:r>
            <a:r>
              <a:rPr lang="de-DE"/>
              <a:t> </a:t>
            </a:r>
            <a:r>
              <a:rPr lang="de-DE" err="1"/>
              <a:t>chapter</a:t>
            </a:r>
            <a:endParaRPr lang="en-US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724CF7C0-2D83-464F-43C9-F48A4DED31F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2106718"/>
            <a:ext cx="6858000" cy="55124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3200"/>
            </a:lvl1pPr>
          </a:lstStyle>
          <a:p>
            <a:r>
              <a:rPr lang="de-DE"/>
              <a:t>Chapter</a:t>
            </a:r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508DE06F-D6D8-1050-1C0D-53595AE0E6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477760" y="436204"/>
            <a:ext cx="1136650" cy="51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5966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hap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 descr="Ein Bild, das Grün, Farbigkeit, Grafiken, Screenshot enthält.&#10;&#10;Automatisch generierte Beschreibung">
            <a:extLst>
              <a:ext uri="{FF2B5EF4-FFF2-40B4-BE49-F238E27FC236}">
                <a16:creationId xmlns:a16="http://schemas.microsoft.com/office/drawing/2014/main" id="{FC108534-41E2-E02C-736B-5C425AE13D8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1782"/>
          <a:stretch/>
        </p:blipFill>
        <p:spPr>
          <a:xfrm>
            <a:off x="2906159" y="0"/>
            <a:ext cx="6237841" cy="5143500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6D4D7E26-E869-43AA-E273-9C6F3ADCA66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143000" y="2296127"/>
            <a:ext cx="6858000" cy="551246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3200"/>
            </a:lvl1pPr>
          </a:lstStyle>
          <a:p>
            <a:r>
              <a:rPr lang="de-DE"/>
              <a:t>Chapter</a:t>
            </a:r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83ED7B23-1EF8-ED98-A9A6-ADFE7770E38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74675" y="436204"/>
            <a:ext cx="1136650" cy="5196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956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u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rafik 1">
            <a:extLst>
              <a:ext uri="{FF2B5EF4-FFF2-40B4-BE49-F238E27FC236}">
                <a16:creationId xmlns:a16="http://schemas.microsoft.com/office/drawing/2014/main" id="{D556C643-2BA5-85E4-860C-AF17BD3E61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27891" y="1911555"/>
            <a:ext cx="2888217" cy="132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129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 descr="Ein Bild, das Schrift, Grafiken, Grafikdesign, Text enthält.&#10;&#10;Automatisch generierte Beschreibung">
            <a:extLst>
              <a:ext uri="{FF2B5EF4-FFF2-40B4-BE49-F238E27FC236}">
                <a16:creationId xmlns:a16="http://schemas.microsoft.com/office/drawing/2014/main" id="{95CC4B75-A581-A047-0250-FE196565F9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850481" y="2412025"/>
            <a:ext cx="1443038" cy="319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5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Loxone Conference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2909863"/>
            <a:ext cx="7886700" cy="511993"/>
          </a:xfrm>
          <a:prstGeom prst="rect">
            <a:avLst/>
          </a:prstGeom>
        </p:spPr>
        <p:txBody>
          <a:bodyPr anchor="ctr"/>
          <a:lstStyle>
            <a:lvl1pPr>
              <a:defRPr sz="3200"/>
            </a:lvl1pPr>
          </a:lstStyle>
          <a:p>
            <a:r>
              <a:rPr lang="de-DE"/>
              <a:t>Headline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err="1"/>
              <a:t>Subline</a:t>
            </a:r>
            <a:endParaRPr lang="de-DE"/>
          </a:p>
        </p:txBody>
      </p:sp>
      <p:pic>
        <p:nvPicPr>
          <p:cNvPr id="6" name="Grafik 5" descr="Ein Bild, das Schrift, Grafiken, Grafikdesign, Text enthält.&#10;&#10;Automatisch generierte Beschreibung">
            <a:extLst>
              <a:ext uri="{FF2B5EF4-FFF2-40B4-BE49-F238E27FC236}">
                <a16:creationId xmlns:a16="http://schemas.microsoft.com/office/drawing/2014/main" id="{23764D25-52AC-BF20-D739-EC6094FFD7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1766" y="337901"/>
            <a:ext cx="497644" cy="11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872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31200" y="1764000"/>
            <a:ext cx="4125600" cy="2448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8" name="Titelplatzhalter 7">
            <a:extLst>
              <a:ext uri="{FF2B5EF4-FFF2-40B4-BE49-F238E27FC236}">
                <a16:creationId xmlns:a16="http://schemas.microsoft.com/office/drawing/2014/main" id="{9F943F16-CA26-334D-8710-A99F54B55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31199" y="1234800"/>
            <a:ext cx="4364057" cy="457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/>
              <a:t>Mastertitelformat bearbeiten</a:t>
            </a:r>
          </a:p>
        </p:txBody>
      </p:sp>
    </p:spTree>
    <p:extLst>
      <p:ext uri="{BB962C8B-B14F-4D97-AF65-F5344CB8AC3E}">
        <p14:creationId xmlns:p14="http://schemas.microsoft.com/office/powerpoint/2010/main" val="14076438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1" r:id="rId3"/>
    <p:sldLayoutId id="2147483689" r:id="rId4"/>
    <p:sldLayoutId id="2147483663" r:id="rId5"/>
    <p:sldLayoutId id="2147483688" r:id="rId6"/>
    <p:sldLayoutId id="2147483690" r:id="rId7"/>
    <p:sldLayoutId id="2147483660" r:id="rId8"/>
    <p:sldLayoutId id="2147483665" r:id="rId9"/>
    <p:sldLayoutId id="2147483687" r:id="rId10"/>
    <p:sldLayoutId id="2147483684" r:id="rId11"/>
    <p:sldLayoutId id="2147483683" r:id="rId12"/>
    <p:sldLayoutId id="2147483664" r:id="rId13"/>
    <p:sldLayoutId id="2147483666" r:id="rId14"/>
    <p:sldLayoutId id="2147483667" r:id="rId15"/>
    <p:sldLayoutId id="2147483668" r:id="rId16"/>
    <p:sldLayoutId id="2147483669" r:id="rId17"/>
    <p:sldLayoutId id="2147483677" r:id="rId18"/>
    <p:sldLayoutId id="2147483678" r:id="rId19"/>
    <p:sldLayoutId id="2147483679" r:id="rId20"/>
    <p:sldLayoutId id="2147483661" r:id="rId21"/>
    <p:sldLayoutId id="2147483676" r:id="rId22"/>
    <p:sldLayoutId id="2147483674" r:id="rId2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chemeClr val="bg2"/>
          </a:solidFill>
          <a:latin typeface="Averta Regular" pitchFamily="2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100000"/>
        </a:lnSpc>
        <a:spcBef>
          <a:spcPts val="750"/>
        </a:spcBef>
        <a:buSzPct val="100000"/>
        <a:buFontTx/>
        <a:buBlip>
          <a:blip r:embed="rId25"/>
        </a:buBlip>
        <a:defRPr sz="1400" kern="1200">
          <a:solidFill>
            <a:schemeClr val="accent5"/>
          </a:solidFill>
          <a:latin typeface="Averta Regular" pitchFamily="2" charset="77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00000"/>
        </a:lnSpc>
        <a:spcBef>
          <a:spcPts val="375"/>
        </a:spcBef>
        <a:buFontTx/>
        <a:buBlip>
          <a:blip r:embed="rId26"/>
        </a:buBlip>
        <a:defRPr sz="1200" kern="1200">
          <a:solidFill>
            <a:schemeClr val="accent5"/>
          </a:solidFill>
          <a:latin typeface="Averta Regular" pitchFamily="2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00000"/>
        </a:lnSpc>
        <a:spcBef>
          <a:spcPts val="375"/>
        </a:spcBef>
        <a:buFontTx/>
        <a:buBlip>
          <a:blip r:embed="rId26"/>
        </a:buBlip>
        <a:defRPr sz="1000" kern="1200">
          <a:solidFill>
            <a:schemeClr val="accent5"/>
          </a:solidFill>
          <a:latin typeface="Averta Regular" pitchFamily="2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00000"/>
        </a:lnSpc>
        <a:spcBef>
          <a:spcPts val="375"/>
        </a:spcBef>
        <a:buFontTx/>
        <a:buBlip>
          <a:blip r:embed="rId26"/>
        </a:buBlip>
        <a:defRPr sz="900" kern="1200">
          <a:solidFill>
            <a:schemeClr val="accent5"/>
          </a:solidFill>
          <a:latin typeface="Averta Regular" pitchFamily="2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00000"/>
        </a:lnSpc>
        <a:spcBef>
          <a:spcPts val="375"/>
        </a:spcBef>
        <a:buFontTx/>
        <a:buBlip>
          <a:blip r:embed="rId26"/>
        </a:buBlip>
        <a:defRPr sz="800" kern="1200">
          <a:solidFill>
            <a:schemeClr val="accent5"/>
          </a:solidFill>
          <a:latin typeface="Averta Regular" pitchFamily="2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Obsah obrázku Písmo, Grafika, grafický design, text&#10;&#10;Popis byl vytvořen automaticky">
            <a:extLst>
              <a:ext uri="{FF2B5EF4-FFF2-40B4-BE49-F238E27FC236}">
                <a16:creationId xmlns:a16="http://schemas.microsoft.com/office/drawing/2014/main" id="{0A59D3D0-BF08-8EB0-B579-31881A77DA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3753" y="3360813"/>
            <a:ext cx="3441919" cy="768091"/>
          </a:xfrm>
          <a:prstGeom prst="rect">
            <a:avLst/>
          </a:prstGeom>
          <a:noFill/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CD1470C6-D097-EF1C-1AF5-A649E66A11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7357" y="295095"/>
            <a:ext cx="3086367" cy="2354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5831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Loxone Campus, Kollerschlag – ceny aktualizovány 2024">
            <a:extLst>
              <a:ext uri="{FF2B5EF4-FFF2-40B4-BE49-F238E27FC236}">
                <a16:creationId xmlns:a16="http://schemas.microsoft.com/office/drawing/2014/main" id="{DABE416F-7E98-2C77-B452-CCE552D6E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525" y="3076550"/>
            <a:ext cx="729932" cy="486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97A4B22B-15C6-3080-4333-5506EE028CBE}"/>
              </a:ext>
            </a:extLst>
          </p:cNvPr>
          <p:cNvSpPr txBox="1"/>
          <p:nvPr/>
        </p:nvSpPr>
        <p:spPr>
          <a:xfrm>
            <a:off x="416560" y="1209040"/>
            <a:ext cx="5740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/>
              <a:t>*2009, Rakousko, </a:t>
            </a:r>
            <a:r>
              <a:rPr lang="cs-CZ" sz="2000" dirty="0" err="1"/>
              <a:t>Kollerschlag</a:t>
            </a:r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Thomas Moser, Martin </a:t>
            </a:r>
            <a:r>
              <a:rPr lang="cs-CZ" sz="2000" dirty="0" err="1"/>
              <a:t>Öler</a:t>
            </a:r>
            <a:endParaRPr lang="cs-CZ" sz="2000" dirty="0"/>
          </a:p>
          <a:p>
            <a:endParaRPr lang="cs-CZ" sz="2000" dirty="0"/>
          </a:p>
          <a:p>
            <a:r>
              <a:rPr lang="cs-CZ" sz="2000" dirty="0"/>
              <a:t>Inteligentní automatizace budov</a:t>
            </a:r>
          </a:p>
          <a:p>
            <a:endParaRPr lang="cs-CZ" sz="2000" dirty="0"/>
          </a:p>
          <a:p>
            <a:r>
              <a:rPr lang="cs-CZ" sz="2000" dirty="0"/>
              <a:t>2010 – CZ, SK, UK</a:t>
            </a:r>
          </a:p>
          <a:p>
            <a:endParaRPr lang="cs-CZ" sz="2000" dirty="0"/>
          </a:p>
          <a:p>
            <a:r>
              <a:rPr lang="cs-CZ" sz="2000" dirty="0"/>
              <a:t>-&gt; Zahraniční oddělení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8B4B4F84-7E11-C286-9D90-E039F435A0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8815" y="1061447"/>
            <a:ext cx="4876801" cy="3211758"/>
          </a:xfrm>
          <a:prstGeom prst="rect">
            <a:avLst/>
          </a:prstGeom>
        </p:spPr>
      </p:pic>
      <p:sp>
        <p:nvSpPr>
          <p:cNvPr id="9" name="Šipka: doprava 8">
            <a:extLst>
              <a:ext uri="{FF2B5EF4-FFF2-40B4-BE49-F238E27FC236}">
                <a16:creationId xmlns:a16="http://schemas.microsoft.com/office/drawing/2014/main" id="{4C592BB5-B433-D004-17D2-6781532297CA}"/>
              </a:ext>
            </a:extLst>
          </p:cNvPr>
          <p:cNvSpPr/>
          <p:nvPr/>
        </p:nvSpPr>
        <p:spPr>
          <a:xfrm rot="1641492">
            <a:off x="4682472" y="2819579"/>
            <a:ext cx="961710" cy="513943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934874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>
            <a:extLst>
              <a:ext uri="{FF2B5EF4-FFF2-40B4-BE49-F238E27FC236}">
                <a16:creationId xmlns:a16="http://schemas.microsoft.com/office/drawing/2014/main" id="{888AA163-5A44-4475-9D97-C9CB97C2D466}"/>
              </a:ext>
            </a:extLst>
          </p:cNvPr>
          <p:cNvSpPr/>
          <p:nvPr/>
        </p:nvSpPr>
        <p:spPr>
          <a:xfrm>
            <a:off x="7453376" y="0"/>
            <a:ext cx="1609344" cy="1042416"/>
          </a:xfrm>
          <a:prstGeom prst="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 descr="Loxone Campus, Kollerschlag – ceny aktualizovány 2024">
            <a:extLst>
              <a:ext uri="{FF2B5EF4-FFF2-40B4-BE49-F238E27FC236}">
                <a16:creationId xmlns:a16="http://schemas.microsoft.com/office/drawing/2014/main" id="{DABE416F-7E98-2C77-B452-CCE552D6E9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27" y="-40753"/>
            <a:ext cx="7773173" cy="5184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44147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ummer Promotion 2023 - Loxone">
            <a:extLst>
              <a:ext uri="{FF2B5EF4-FFF2-40B4-BE49-F238E27FC236}">
                <a16:creationId xmlns:a16="http://schemas.microsoft.com/office/drawing/2014/main" id="{510FE521-6210-09E9-9304-156032C441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28616" y="0"/>
            <a:ext cx="6594230" cy="5143500"/>
          </a:xfrm>
          <a:prstGeom prst="rect">
            <a:avLst/>
          </a:pr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1791809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Super jednoduché ovládání – Tlačítkový standard | Loxone">
            <a:extLst>
              <a:ext uri="{FF2B5EF4-FFF2-40B4-BE49-F238E27FC236}">
                <a16:creationId xmlns:a16="http://schemas.microsoft.com/office/drawing/2014/main" id="{3F89711B-C4B9-57EC-F41B-55460367FB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680" y="1211580"/>
            <a:ext cx="7660640" cy="383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888528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LOXONE - Chytrý dům - NBB Bohemia s.r.o.">
            <a:extLst>
              <a:ext uri="{FF2B5EF4-FFF2-40B4-BE49-F238E27FC236}">
                <a16:creationId xmlns:a16="http://schemas.microsoft.com/office/drawing/2014/main" id="{12B2F283-A6E5-1EA1-B86F-7E4DE0DC1D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5138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3453082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Loxone">
  <a:themeElements>
    <a:clrScheme name="Loxone">
      <a:dk1>
        <a:srgbClr val="000000"/>
      </a:dk1>
      <a:lt1>
        <a:srgbClr val="FFFFFF"/>
      </a:lt1>
      <a:dk2>
        <a:srgbClr val="69C350"/>
      </a:dk2>
      <a:lt2>
        <a:srgbClr val="575C61"/>
      </a:lt2>
      <a:accent1>
        <a:srgbClr val="793369"/>
      </a:accent1>
      <a:accent2>
        <a:srgbClr val="E73246"/>
      </a:accent2>
      <a:accent3>
        <a:srgbClr val="00B0DB"/>
      </a:accent3>
      <a:accent4>
        <a:srgbClr val="F7B55C"/>
      </a:accent4>
      <a:accent5>
        <a:srgbClr val="D3D2CC"/>
      </a:accent5>
      <a:accent6>
        <a:srgbClr val="BCA78A"/>
      </a:accent6>
      <a:hlink>
        <a:srgbClr val="EDEDED"/>
      </a:hlink>
      <a:folHlink>
        <a:srgbClr val="79336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d8959fa-3aca-48cc-9f59-6dfaec4f8ea3">
      <Terms xmlns="http://schemas.microsoft.com/office/infopath/2007/PartnerControls"/>
    </lcf76f155ced4ddcb4097134ff3c332f>
    <TaxCatchAll xmlns="50f4e1c7-7556-4a54-87ad-b168f85cc09e" xsi:nil="true"/>
    <Link xmlns="7d8959fa-3aca-48cc-9f59-6dfaec4f8ea3">
      <Url xsi:nil="true"/>
      <Description xsi:nil="true"/>
    </Link>
    <SharedWithUsers xmlns="50f4e1c7-7556-4a54-87ad-b168f85cc09e">
      <UserInfo>
        <DisplayName>Florian Woess</DisplayName>
        <AccountId>57</AccountId>
        <AccountType/>
      </UserInfo>
    </SharedWithUsers>
    <nein xmlns="7d8959fa-3aca-48cc-9f59-6dfaec4f8ea3">true</nein>
    <Auswahl xmlns="7d8959fa-3aca-48cc-9f59-6dfaec4f8ea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0E11E213866A84D9E0116A9642A2903" ma:contentTypeVersion="21" ma:contentTypeDescription="Ein neues Dokument erstellen." ma:contentTypeScope="" ma:versionID="6a86076dfd7b40a96b256fadd9fa0189">
  <xsd:schema xmlns:xsd="http://www.w3.org/2001/XMLSchema" xmlns:xs="http://www.w3.org/2001/XMLSchema" xmlns:p="http://schemas.microsoft.com/office/2006/metadata/properties" xmlns:ns2="7d8959fa-3aca-48cc-9f59-6dfaec4f8ea3" xmlns:ns3="50f4e1c7-7556-4a54-87ad-b168f85cc09e" targetNamespace="http://schemas.microsoft.com/office/2006/metadata/properties" ma:root="true" ma:fieldsID="c7ac652aca089f4096feaf5bbd04650d" ns2:_="" ns3:_="">
    <xsd:import namespace="7d8959fa-3aca-48cc-9f59-6dfaec4f8ea3"/>
    <xsd:import namespace="50f4e1c7-7556-4a54-87ad-b168f85cc09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  <xsd:element ref="ns2:Link" minOccurs="0"/>
                <xsd:element ref="ns2:nein" minOccurs="0"/>
                <xsd:element ref="ns2:Auswah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d8959fa-3aca-48cc-9f59-6dfaec4f8ea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18" nillable="true" ma:taxonomy="true" ma:internalName="lcf76f155ced4ddcb4097134ff3c332f" ma:taxonomyFieldName="MediaServiceImageTags" ma:displayName="Bildmarkierungen" ma:readOnly="false" ma:fieldId="{5cf76f15-5ced-4ddc-b409-7134ff3c332f}" ma:taxonomyMulti="true" ma:sspId="82f38065-8c4d-4839-ba11-610efa301c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ink" ma:index="24" nillable="true" ma:displayName="Link" ma:format="Hyperlink" ma:internalName="Link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nein" ma:index="25" nillable="true" ma:displayName="nein" ma:default="1" ma:format="Dropdown" ma:internalName="nein">
      <xsd:simpleType>
        <xsd:restriction base="dms:Boolean"/>
      </xsd:simpleType>
    </xsd:element>
    <xsd:element name="Auswahl" ma:index="26" nillable="true" ma:displayName="Auswahl" ma:format="Dropdown" ma:internalName="Auswahl">
      <xsd:simpleType>
        <xsd:restriction base="dms:Choice">
          <xsd:enumeration value="Auswahl 1"/>
          <xsd:enumeration value="Auswahl 2"/>
          <xsd:enumeration value="Auswahl 3"/>
          <xsd:enumeration value="gesperrt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f4e1c7-7556-4a54-87ad-b168f85cc09e" elementFormDefault="qualified">
    <xsd:import namespace="http://schemas.microsoft.com/office/2006/documentManagement/types"/>
    <xsd:import namespace="http://schemas.microsoft.com/office/infopath/2007/PartnerControls"/>
    <xsd:element name="TaxCatchAll" ma:index="19" nillable="true" ma:displayName="Taxonomy Catch All Column" ma:hidden="true" ma:list="{454885d2-fd45-4fdf-a540-d6d939edb81a}" ma:internalName="TaxCatchAll" ma:showField="CatchAllData" ma:web="50f4e1c7-7556-4a54-87ad-b168f85cc09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Freigegeben für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Freigegeben für -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49B8DF2-C237-44A9-8C8D-9F1A7D20BAA0}">
  <ds:schemaRefs>
    <ds:schemaRef ds:uri="50f4e1c7-7556-4a54-87ad-b168f85cc09e"/>
    <ds:schemaRef ds:uri="7d8959fa-3aca-48cc-9f59-6dfaec4f8ea3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5B04675-08D6-4452-8795-7E71623F16D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0F4DFBA-4644-4D67-A864-9DDFCABB6E40}">
  <ds:schemaRefs>
    <ds:schemaRef ds:uri="50f4e1c7-7556-4a54-87ad-b168f85cc09e"/>
    <ds:schemaRef ds:uri="7d8959fa-3aca-48cc-9f59-6dfaec4f8ea3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27</Words>
  <Application>Microsoft Office PowerPoint</Application>
  <PresentationFormat>Předvádění na obrazovce (16:9)</PresentationFormat>
  <Paragraphs>12</Paragraphs>
  <Slides>6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0" baseType="lpstr">
      <vt:lpstr>Arial</vt:lpstr>
      <vt:lpstr>Averta Regular</vt:lpstr>
      <vt:lpstr>Calibri</vt:lpstr>
      <vt:lpstr>Loxone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Benjamin Gusenbauer</dc:creator>
  <cp:lastModifiedBy>Jakub Hesoun</cp:lastModifiedBy>
  <cp:revision>3</cp:revision>
  <dcterms:created xsi:type="dcterms:W3CDTF">2023-08-09T07:20:34Z</dcterms:created>
  <dcterms:modified xsi:type="dcterms:W3CDTF">2024-01-24T20:04:38Z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0x010100C0E11E213866A84D9E0116A9642A2903</vt:lpwstr>
  </property>
  <property fmtid="{D5CDD505-2E9C-101B-9397-08002B2CF9AE}" pid="3" name="MediaServiceImageTags">
    <vt:lpwstr/>
  </property>
</Properties>
</file>