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5" r:id="rId8"/>
    <p:sldId id="261" r:id="rId9"/>
    <p:sldId id="266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76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ACFF-8314-4B3B-B5C3-0C68AC587602}" type="datetimeFigureOut">
              <a:rPr lang="cs-CZ" smtClean="0"/>
              <a:t>24.01.2024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40555-1BF7-4EF5-8E19-9822876199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742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ACFF-8314-4B3B-B5C3-0C68AC587602}" type="datetimeFigureOut">
              <a:rPr lang="cs-CZ" smtClean="0"/>
              <a:t>24.01.2024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40555-1BF7-4EF5-8E19-9822876199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781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ACFF-8314-4B3B-B5C3-0C68AC587602}" type="datetimeFigureOut">
              <a:rPr lang="cs-CZ" smtClean="0"/>
              <a:t>24.01.2024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40555-1BF7-4EF5-8E19-9822876199CE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79648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ACFF-8314-4B3B-B5C3-0C68AC587602}" type="datetimeFigureOut">
              <a:rPr lang="cs-CZ" smtClean="0"/>
              <a:t>24.01.2024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40555-1BF7-4EF5-8E19-9822876199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9763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ACFF-8314-4B3B-B5C3-0C68AC587602}" type="datetimeFigureOut">
              <a:rPr lang="cs-CZ" smtClean="0"/>
              <a:t>24.01.2024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40555-1BF7-4EF5-8E19-9822876199CE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691073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ACFF-8314-4B3B-B5C3-0C68AC587602}" type="datetimeFigureOut">
              <a:rPr lang="cs-CZ" smtClean="0"/>
              <a:t>24.01.2024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40555-1BF7-4EF5-8E19-9822876199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0743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ACFF-8314-4B3B-B5C3-0C68AC587602}" type="datetimeFigureOut">
              <a:rPr lang="cs-CZ" smtClean="0"/>
              <a:t>24.01.2024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40555-1BF7-4EF5-8E19-9822876199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3365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ACFF-8314-4B3B-B5C3-0C68AC587602}" type="datetimeFigureOut">
              <a:rPr lang="cs-CZ" smtClean="0"/>
              <a:t>24.01.2024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40555-1BF7-4EF5-8E19-9822876199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2410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ACFF-8314-4B3B-B5C3-0C68AC587602}" type="datetimeFigureOut">
              <a:rPr lang="cs-CZ" smtClean="0"/>
              <a:t>24.01.2024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40555-1BF7-4EF5-8E19-9822876199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1662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ACFF-8314-4B3B-B5C3-0C68AC587602}" type="datetimeFigureOut">
              <a:rPr lang="cs-CZ" smtClean="0"/>
              <a:t>24.01.2024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40555-1BF7-4EF5-8E19-9822876199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4775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ACFF-8314-4B3B-B5C3-0C68AC587602}" type="datetimeFigureOut">
              <a:rPr lang="cs-CZ" smtClean="0"/>
              <a:t>24.01.2024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40555-1BF7-4EF5-8E19-9822876199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476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ACFF-8314-4B3B-B5C3-0C68AC587602}" type="datetimeFigureOut">
              <a:rPr lang="cs-CZ" smtClean="0"/>
              <a:t>24.01.2024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40555-1BF7-4EF5-8E19-9822876199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0988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ACFF-8314-4B3B-B5C3-0C68AC587602}" type="datetimeFigureOut">
              <a:rPr lang="cs-CZ" smtClean="0"/>
              <a:t>24.01.2024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40555-1BF7-4EF5-8E19-9822876199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173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ACFF-8314-4B3B-B5C3-0C68AC587602}" type="datetimeFigureOut">
              <a:rPr lang="cs-CZ" smtClean="0"/>
              <a:t>24.01.2024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40555-1BF7-4EF5-8E19-9822876199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50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ACFF-8314-4B3B-B5C3-0C68AC587602}" type="datetimeFigureOut">
              <a:rPr lang="cs-CZ" smtClean="0"/>
              <a:t>24.01.2024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40555-1BF7-4EF5-8E19-9822876199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318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ACFF-8314-4B3B-B5C3-0C68AC587602}" type="datetimeFigureOut">
              <a:rPr lang="cs-CZ" smtClean="0"/>
              <a:t>24.01.2024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40555-1BF7-4EF5-8E19-9822876199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783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AACFF-8314-4B3B-B5C3-0C68AC587602}" type="datetimeFigureOut">
              <a:rPr lang="cs-CZ" smtClean="0"/>
              <a:t>24.01.2024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6740555-1BF7-4EF5-8E19-9822876199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185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osch-mobility.com/en/" TargetMode="External"/><Relationship Id="rId2" Type="http://schemas.openxmlformats.org/officeDocument/2006/relationships/hyperlink" Target="https://rms-testsystems.de/electrodynamic-vibration-test-systems-motion-simulator-2/electrodynamic-vibration-test-systems-shaker/sw9100-80kn-electrodynamic-water-cooled-shaker/?lang=e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osch.cz/cb/?utm_source=firmy.cz&amp;utm_medium=ppd&amp;utm_campaign=firmy.cz-61578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BCDC9C-3CCC-3203-AEAB-FE97697AA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007" y="753827"/>
            <a:ext cx="8758996" cy="3297009"/>
          </a:xfrm>
        </p:spPr>
        <p:txBody>
          <a:bodyPr/>
          <a:lstStyle/>
          <a:p>
            <a:r>
              <a:rPr lang="cs-CZ" dirty="0"/>
              <a:t>ZÁVĚREČNÁ ZPRÁVA O PRŮBĚHU SEMESTRÁLNÍ PRAXE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6E4451E-9794-7B9A-DB36-646E475697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2060" y="5007274"/>
            <a:ext cx="7766936" cy="1096899"/>
          </a:xfrm>
        </p:spPr>
        <p:txBody>
          <a:bodyPr/>
          <a:lstStyle/>
          <a:p>
            <a:pPr algn="l"/>
            <a:r>
              <a:rPr lang="cs-CZ" dirty="0"/>
              <a:t>FILIP ŠIMEK</a:t>
            </a:r>
          </a:p>
          <a:p>
            <a:pPr algn="l"/>
            <a:r>
              <a:rPr lang="cs-CZ" dirty="0"/>
              <a:t>31358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5110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F8E9DB-1EE9-3B30-37CE-FA125C491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KONEC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EB8802-2EED-0DE4-F2E8-022E49119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4400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830551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729015-B740-6F34-49D7-5868453B6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CA425F-0656-A73C-598E-1D93089DB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  <a:p>
            <a:endParaRPr lang="cs-CZ" dirty="0"/>
          </a:p>
          <a:p>
            <a:r>
              <a:rPr lang="cs-CZ" dirty="0"/>
              <a:t>PŘEDSTAVENÍ PODNIKU</a:t>
            </a:r>
          </a:p>
          <a:p>
            <a:endParaRPr lang="cs-CZ" dirty="0"/>
          </a:p>
          <a:p>
            <a:r>
              <a:rPr lang="cs-CZ" dirty="0"/>
              <a:t>NÁPLŇ A PRŮBĚH PRAXE</a:t>
            </a:r>
          </a:p>
          <a:p>
            <a:endParaRPr lang="cs-CZ" dirty="0"/>
          </a:p>
          <a:p>
            <a:r>
              <a:rPr lang="cs-CZ" dirty="0"/>
              <a:t>ZHODNOCENÍ PRAXE STUDENTEM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262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E072AB-9D42-88D6-78F9-F17632C14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393DF1-70E4-D8DA-8295-AA186512B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PRAXE VYKONÁVÁNA VE FIRMĚ ROBERT BOSCH S.R.O. ČESKÉ BUDĚJOVICE</a:t>
            </a:r>
          </a:p>
          <a:p>
            <a:endParaRPr lang="cs-CZ" dirty="0"/>
          </a:p>
          <a:p>
            <a:r>
              <a:rPr lang="cs-CZ" dirty="0"/>
              <a:t>ODDĚLENÍ VÝVOJE </a:t>
            </a:r>
          </a:p>
          <a:p>
            <a:endParaRPr lang="cs-CZ" dirty="0"/>
          </a:p>
          <a:p>
            <a:r>
              <a:rPr lang="cs-CZ" dirty="0"/>
              <a:t>VIBRAČNÍ LABORATOŘ</a:t>
            </a:r>
          </a:p>
          <a:p>
            <a:endParaRPr lang="cs-CZ" dirty="0"/>
          </a:p>
          <a:p>
            <a:r>
              <a:rPr lang="cs-CZ" dirty="0"/>
              <a:t>TESTOVÁNÍ VÝROBKŮ BOSCH – SOUČASNÉ I BUDOUCÍ</a:t>
            </a:r>
          </a:p>
        </p:txBody>
      </p:sp>
    </p:spTree>
    <p:extLst>
      <p:ext uri="{BB962C8B-B14F-4D97-AF65-F5344CB8AC3E}">
        <p14:creationId xmlns:p14="http://schemas.microsoft.com/office/powerpoint/2010/main" val="165043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EDD5D1-798E-E14D-8545-2E5BC7420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PŘEDSTAVENÍ PODNIKU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F0BED3-6D0C-D26D-1CBA-7B386C320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822501" cy="4481949"/>
          </a:xfrm>
        </p:spPr>
        <p:txBody>
          <a:bodyPr/>
          <a:lstStyle/>
          <a:p>
            <a:r>
              <a:rPr lang="cs-CZ" dirty="0"/>
              <a:t>ROBERT BOSCH S.R.O. (Roberta Bosche 2678, 370 04, České Budějovice, Česká republika)</a:t>
            </a:r>
          </a:p>
          <a:p>
            <a:endParaRPr lang="cs-CZ" dirty="0"/>
          </a:p>
          <a:p>
            <a:r>
              <a:rPr lang="cs-CZ" dirty="0"/>
              <a:t>V ČB OD ROKU 1992 </a:t>
            </a:r>
          </a:p>
          <a:p>
            <a:endParaRPr lang="cs-CZ" dirty="0"/>
          </a:p>
          <a:p>
            <a:r>
              <a:rPr lang="cs-CZ" dirty="0"/>
              <a:t>DIVIZE MOBILITY SOLUTIONS (Mobilita, Elektromobilita, pohonné jednotky..)</a:t>
            </a:r>
          </a:p>
          <a:p>
            <a:endParaRPr lang="cs-CZ" dirty="0"/>
          </a:p>
          <a:p>
            <a:r>
              <a:rPr lang="cs-CZ" dirty="0"/>
              <a:t>VÝZKUM A VÝVOJ</a:t>
            </a:r>
          </a:p>
          <a:p>
            <a:endParaRPr lang="cs-CZ" dirty="0"/>
          </a:p>
          <a:p>
            <a:r>
              <a:rPr lang="cs-CZ" dirty="0"/>
              <a:t>VÝROBA (Automobilová technika)</a:t>
            </a:r>
          </a:p>
          <a:p>
            <a:endParaRPr lang="cs-CZ" dirty="0"/>
          </a:p>
          <a:p>
            <a:r>
              <a:rPr lang="cs-CZ" dirty="0"/>
              <a:t>CCA 4000 ZAMĚSTNANCŮ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Obsah obrázku Písmo, logo, Grafika, symbol&#10;&#10;Popis byl vytvořen automaticky">
            <a:extLst>
              <a:ext uri="{FF2B5EF4-FFF2-40B4-BE49-F238E27FC236}">
                <a16:creationId xmlns:a16="http://schemas.microsoft.com/office/drawing/2014/main" id="{4F537D2F-9115-9FF3-C359-9997D93C22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583" y="-262580"/>
            <a:ext cx="3878312" cy="2423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459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EDE4BE-3BB5-0EB3-6EC8-08372B21F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PŘEDSTAVENÍ PODNIKU</a:t>
            </a:r>
          </a:p>
        </p:txBody>
      </p:sp>
      <p:pic>
        <p:nvPicPr>
          <p:cNvPr id="5" name="Zástupný obsah 4" descr="Obsah obrázku Letecké snímkování, ve vzduchu, Pohled z ptačí perspektivy, strom&#10;&#10;Popis byl vytvořen automaticky">
            <a:extLst>
              <a:ext uri="{FF2B5EF4-FFF2-40B4-BE49-F238E27FC236}">
                <a16:creationId xmlns:a16="http://schemas.microsoft.com/office/drawing/2014/main" id="{50A4E22F-FB7B-46CE-77A8-D5B4415FCC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048" y="1364477"/>
            <a:ext cx="7506987" cy="5004657"/>
          </a:xfrm>
        </p:spPr>
      </p:pic>
    </p:spTree>
    <p:extLst>
      <p:ext uri="{BB962C8B-B14F-4D97-AF65-F5344CB8AC3E}">
        <p14:creationId xmlns:p14="http://schemas.microsoft.com/office/powerpoint/2010/main" val="2858815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C50A80-02F8-31B8-E603-42B047AE0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NÁPLŇ A PRŮBĚH PRAXE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D7F0B3-0F11-334C-CDDA-4B0FE0E58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28800"/>
            <a:ext cx="9086776" cy="4508937"/>
          </a:xfrm>
        </p:spPr>
        <p:txBody>
          <a:bodyPr>
            <a:noAutofit/>
          </a:bodyPr>
          <a:lstStyle/>
          <a:p>
            <a:r>
              <a:rPr lang="cs-CZ" dirty="0"/>
              <a:t>ODDĚLENÍ VÝVOJE – VIBRAČNÍ TESTY</a:t>
            </a:r>
          </a:p>
          <a:p>
            <a:endParaRPr lang="cs-CZ" dirty="0"/>
          </a:p>
          <a:p>
            <a:r>
              <a:rPr lang="cs-CZ" dirty="0"/>
              <a:t>VYKONÁVANÉ ÚKONY: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dirty="0"/>
              <a:t>KOMUNIKACE SE ZÁKAZNÍKEM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dirty="0"/>
              <a:t>UPŘESNĚNÍ PARAMETRŮ TESTU – KONTROLA, ZADÁNÍ DO SYSTÉMU, SCHVÁLENÍ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dirty="0"/>
              <a:t>PŘÍPRAVA TESTU – ZAŘÍZENÍ (TESTOVACÍ, PŘÍDAVNÁ, MONITOROVACÍ), ZADÁNÍ PARAMETRŮ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dirty="0"/>
              <a:t>PŘÍPADNÁ MONTÁŽ/DEMONTÁŽ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dirty="0"/>
              <a:t>SLEDOVÁNÍ TESTU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dirty="0"/>
              <a:t>KONTROLU TESTOVANÝCH VZORKŮ PO TESTU (PŘÍPADNĚ ZKOUŠKA FUNKČNOSTI)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dirty="0"/>
              <a:t>OPĚTOVNÁ KOMUNIKACE SE ZÁKAZNÍKEM</a:t>
            </a:r>
          </a:p>
        </p:txBody>
      </p:sp>
    </p:spTree>
    <p:extLst>
      <p:ext uri="{BB962C8B-B14F-4D97-AF65-F5344CB8AC3E}">
        <p14:creationId xmlns:p14="http://schemas.microsoft.com/office/powerpoint/2010/main" val="3367155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stroj/přístroj, motor, červená&#10;&#10;Popis byl vytvořen automaticky">
            <a:extLst>
              <a:ext uri="{FF2B5EF4-FFF2-40B4-BE49-F238E27FC236}">
                <a16:creationId xmlns:a16="http://schemas.microsoft.com/office/drawing/2014/main" id="{924DF418-95E6-0F7B-E1E0-8650320709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72" y="1472406"/>
            <a:ext cx="9193937" cy="4514057"/>
          </a:xfr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39C335D-7385-53A2-2F6B-99185A9E9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4251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CAF3CA-5DB6-BEF9-4FAE-90716107E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ZHODNOCENÍ PRAXE STUDENTEM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832C01-E730-B0C6-EA33-7E672B2587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NABITÍ ODBORNÝCH ZKUŠENOSTÍ Z PROSTŘEDÍ ZKUŠEBNÍCH LABORATOŘÍCH</a:t>
            </a:r>
          </a:p>
          <a:p>
            <a:endParaRPr lang="cs-CZ" dirty="0"/>
          </a:p>
          <a:p>
            <a:r>
              <a:rPr lang="cs-CZ" dirty="0"/>
              <a:t>ZÍSKÁNÍ ZKUŠENSOTÍ OHLEDNĚ VIBRAČNÍCH ZAŘÍZENÍ A VIBRAČNÍCH TESTŮ (PŘÍPRAVA ZKOUŠKY, OBSLUHA ZAŘÍZENÍ)</a:t>
            </a:r>
          </a:p>
          <a:p>
            <a:endParaRPr lang="cs-CZ" dirty="0"/>
          </a:p>
          <a:p>
            <a:r>
              <a:rPr lang="cs-CZ" dirty="0"/>
              <a:t>PROCVIČENÍ KOMUNIKACE V CIZÍM JAZYCE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376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4588B9-E070-41FD-956E-92541992A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POUŽITÉ ZDOJE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14F6B6-EC98-C338-DD6E-C51027538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https://rms-testsystems.de/electrodynamic-vibration-test-systems-motion-simulator-2/electrodynamic-vibration-test-systems-shaker/sw9100-80kn-electrodynamic-water-cooled-shaker/?lang=en</a:t>
            </a:r>
            <a:endParaRPr lang="cs-CZ" dirty="0"/>
          </a:p>
          <a:p>
            <a:r>
              <a:rPr lang="cs-CZ" dirty="0">
                <a:hlinkClick r:id="rId3"/>
              </a:rPr>
              <a:t>https://www.bosch-mobility.com/en/</a:t>
            </a:r>
            <a:endParaRPr lang="cs-CZ" dirty="0"/>
          </a:p>
          <a:p>
            <a:r>
              <a:rPr lang="cs-CZ" dirty="0">
                <a:hlinkClick r:id="rId4"/>
              </a:rPr>
              <a:t>https://www.bosch.cz/cb/?utm_source=firmy.cz&amp;utm_medium=ppd&amp;utm_campaign=firmy.cz-615786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7219901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</TotalTime>
  <Words>251</Words>
  <Application>Microsoft Macintosh PowerPoint</Application>
  <PresentationFormat>Širokoúhlá obrazovka</PresentationFormat>
  <Paragraphs>58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Fazeta</vt:lpstr>
      <vt:lpstr>ZÁVĚREČNÁ ZPRÁVA O PRŮBĚHU SEMESTRÁLNÍ PRAXE</vt:lpstr>
      <vt:lpstr>OBSAH:</vt:lpstr>
      <vt:lpstr>ÚVOD</vt:lpstr>
      <vt:lpstr>PŘEDSTAVENÍ PODNIKU </vt:lpstr>
      <vt:lpstr>PŘEDSTAVENÍ PODNIKU</vt:lpstr>
      <vt:lpstr>NÁPLŇ A PRŮBĚH PRAXE</vt:lpstr>
      <vt:lpstr>Prezentace aplikace PowerPoint</vt:lpstr>
      <vt:lpstr>ZHODNOCENÍ PRAXE STUDENTEM</vt:lpstr>
      <vt:lpstr>POUŽITÉ ZDOJE</vt:lpstr>
      <vt:lpstr>KONEC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IDENTIFIKACE INTEGRITY POVRCHU</dc:title>
  <dc:creator>Simek Filip (PS/ETC2-Bj)</dc:creator>
  <cp:lastModifiedBy>Filip Šimek</cp:lastModifiedBy>
  <cp:revision>7</cp:revision>
  <dcterms:created xsi:type="dcterms:W3CDTF">2023-12-15T07:37:32Z</dcterms:created>
  <dcterms:modified xsi:type="dcterms:W3CDTF">2024-01-24T13:26:03Z</dcterms:modified>
</cp:coreProperties>
</file>