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1F51001-6EB2-4C3B-B7F5-6CC6054D778A}" type="datetimeFigureOut">
              <a:rPr lang="cs-CZ" smtClean="0"/>
              <a:t>23.01.2024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10B1293-D3E6-4435-840D-FE38AAA18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95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001-6EB2-4C3B-B7F5-6CC6054D778A}" type="datetimeFigureOut">
              <a:rPr lang="cs-CZ" smtClean="0"/>
              <a:t>23.01.2024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1293-D3E6-4435-840D-FE38AAA18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96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1F51001-6EB2-4C3B-B7F5-6CC6054D778A}" type="datetimeFigureOut">
              <a:rPr lang="cs-CZ" smtClean="0"/>
              <a:t>23.01.2024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0B1293-D3E6-4435-840D-FE38AAA18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295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1F51001-6EB2-4C3B-B7F5-6CC6054D778A}" type="datetimeFigureOut">
              <a:rPr lang="cs-CZ" smtClean="0"/>
              <a:t>23.01.2024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0B1293-D3E6-4435-840D-FE38AAA186C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6835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1F51001-6EB2-4C3B-B7F5-6CC6054D778A}" type="datetimeFigureOut">
              <a:rPr lang="cs-CZ" smtClean="0"/>
              <a:t>23.01.2024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0B1293-D3E6-4435-840D-FE38AAA18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048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001-6EB2-4C3B-B7F5-6CC6054D778A}" type="datetimeFigureOut">
              <a:rPr lang="cs-CZ" smtClean="0"/>
              <a:t>23.01.2024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1293-D3E6-4435-840D-FE38AAA18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067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001-6EB2-4C3B-B7F5-6CC6054D778A}" type="datetimeFigureOut">
              <a:rPr lang="cs-CZ" smtClean="0"/>
              <a:t>23.01.2024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1293-D3E6-4435-840D-FE38AAA18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5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001-6EB2-4C3B-B7F5-6CC6054D778A}" type="datetimeFigureOut">
              <a:rPr lang="cs-CZ" smtClean="0"/>
              <a:t>23.01.2024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1293-D3E6-4435-840D-FE38AAA18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491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1F51001-6EB2-4C3B-B7F5-6CC6054D778A}" type="datetimeFigureOut">
              <a:rPr lang="cs-CZ" smtClean="0"/>
              <a:t>23.01.2024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0B1293-D3E6-4435-840D-FE38AAA18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79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001-6EB2-4C3B-B7F5-6CC6054D778A}" type="datetimeFigureOut">
              <a:rPr lang="cs-CZ" smtClean="0"/>
              <a:t>23.01.2024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1293-D3E6-4435-840D-FE38AAA18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37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1F51001-6EB2-4C3B-B7F5-6CC6054D778A}" type="datetimeFigureOut">
              <a:rPr lang="cs-CZ" smtClean="0"/>
              <a:t>23.01.2024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0B1293-D3E6-4435-840D-FE38AAA18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15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001-6EB2-4C3B-B7F5-6CC6054D778A}" type="datetimeFigureOut">
              <a:rPr lang="cs-CZ" smtClean="0"/>
              <a:t>23.01.2024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1293-D3E6-4435-840D-FE38AAA18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93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001-6EB2-4C3B-B7F5-6CC6054D778A}" type="datetimeFigureOut">
              <a:rPr lang="cs-CZ" smtClean="0"/>
              <a:t>23.01.2024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1293-D3E6-4435-840D-FE38AAA18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029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001-6EB2-4C3B-B7F5-6CC6054D778A}" type="datetimeFigureOut">
              <a:rPr lang="cs-CZ" smtClean="0"/>
              <a:t>23.01.2024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1293-D3E6-4435-840D-FE38AAA18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9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001-6EB2-4C3B-B7F5-6CC6054D778A}" type="datetimeFigureOut">
              <a:rPr lang="cs-CZ" smtClean="0"/>
              <a:t>23.01.2024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1293-D3E6-4435-840D-FE38AAA18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30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001-6EB2-4C3B-B7F5-6CC6054D778A}" type="datetimeFigureOut">
              <a:rPr lang="cs-CZ" smtClean="0"/>
              <a:t>23.01.2024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1293-D3E6-4435-840D-FE38AAA18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048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001-6EB2-4C3B-B7F5-6CC6054D778A}" type="datetimeFigureOut">
              <a:rPr lang="cs-CZ" smtClean="0"/>
              <a:t>23.01.2024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1293-D3E6-4435-840D-FE38AAA18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46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51001-6EB2-4C3B-B7F5-6CC6054D778A}" type="datetimeFigureOut">
              <a:rPr lang="cs-CZ" smtClean="0"/>
              <a:t>23.01.2024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1293-D3E6-4435-840D-FE38AAA18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220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FBEDE-E11D-2F35-0D42-B0604980B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Odborná praxe ve společnosti KK </a:t>
            </a:r>
            <a:r>
              <a:rPr lang="cs-CZ" dirty="0" err="1"/>
              <a:t>Technoing</a:t>
            </a:r>
            <a:r>
              <a:rPr lang="cs-CZ" dirty="0"/>
              <a:t> spol. s.r.o.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CE2113-DD7A-302B-3F4D-ABD4472360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Gabriela Slepičková</a:t>
            </a:r>
          </a:p>
          <a:p>
            <a:r>
              <a:rPr lang="cs-CZ" dirty="0"/>
              <a:t>UČO: 31594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8B117B-100B-A5D8-E385-B01E848438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64" t="11340" r="60958" b="79439"/>
          <a:stretch/>
        </p:blipFill>
        <p:spPr>
          <a:xfrm>
            <a:off x="437065" y="5228457"/>
            <a:ext cx="3631885" cy="13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09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B02C0-9B91-D099-1AFE-C63F63A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17946A-2B0B-AA0E-F805-4694282D8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 společnosti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Náplň odborné praxe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Co mi bylo přínosem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Závěr a zhodnocení praxe</a:t>
            </a:r>
          </a:p>
        </p:txBody>
      </p:sp>
    </p:spTree>
    <p:extLst>
      <p:ext uri="{BB962C8B-B14F-4D97-AF65-F5344CB8AC3E}">
        <p14:creationId xmlns:p14="http://schemas.microsoft.com/office/powerpoint/2010/main" val="55294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2E058-97C1-7AF5-CB29-D76C7278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společnosti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EE663-7C39-628F-44F0-9897AB04C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Vznikla roku 1993</a:t>
            </a:r>
          </a:p>
          <a:p>
            <a:r>
              <a:rPr lang="cs-CZ" dirty="0"/>
              <a:t>Provozovna: Areál sv. Anna, </a:t>
            </a:r>
            <a:r>
              <a:rPr lang="cs-CZ" dirty="0" err="1"/>
              <a:t>Rosovická</a:t>
            </a:r>
            <a:r>
              <a:rPr lang="cs-CZ" dirty="0"/>
              <a:t> 1896</a:t>
            </a:r>
          </a:p>
          <a:p>
            <a:pPr marL="0" indent="0">
              <a:buNone/>
            </a:pPr>
            <a:r>
              <a:rPr lang="cs-CZ" dirty="0"/>
              <a:t>		    263 01, Dobříš</a:t>
            </a:r>
          </a:p>
          <a:p>
            <a:r>
              <a:rPr lang="cs-CZ" dirty="0"/>
              <a:t>Jednatel: Ing. Jakub Kovařík</a:t>
            </a:r>
          </a:p>
          <a:p>
            <a:r>
              <a:rPr lang="cs-CZ" dirty="0"/>
              <a:t>Činnost, kterou se společnost zabývá: mezi hlavní prvky produktů se řadí protihlukové kryty, kabiny, kabiny obsluhy, velíny, protihlukové stěny, ohrady, akustické dveře, vrata, tlumiče hluku či výroba ocelových konstrukcí</a:t>
            </a:r>
          </a:p>
        </p:txBody>
      </p:sp>
    </p:spTree>
    <p:extLst>
      <p:ext uri="{BB962C8B-B14F-4D97-AF65-F5344CB8AC3E}">
        <p14:creationId xmlns:p14="http://schemas.microsoft.com/office/powerpoint/2010/main" val="30426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0E45EC-93E9-7734-E08D-90AF9BB89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odborné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C18417-7E20-D21D-4044-1233B7B3B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80075"/>
            <a:ext cx="10131425" cy="3911125"/>
          </a:xfrm>
        </p:spPr>
        <p:txBody>
          <a:bodyPr>
            <a:normAutofit/>
          </a:bodyPr>
          <a:lstStyle/>
          <a:p>
            <a:r>
              <a:rPr lang="cs-CZ" dirty="0"/>
              <a:t>Komunikace se zákazníky</a:t>
            </a:r>
          </a:p>
          <a:p>
            <a:r>
              <a:rPr lang="cs-CZ" dirty="0"/>
              <a:t>Návrh modelu kabiny</a:t>
            </a:r>
          </a:p>
          <a:p>
            <a:r>
              <a:rPr lang="cs-CZ" dirty="0"/>
              <a:t>Tvorba výkresové dokumentace</a:t>
            </a:r>
          </a:p>
          <a:p>
            <a:r>
              <a:rPr lang="cs-CZ"/>
              <a:t>Tvorba DXF </a:t>
            </a:r>
            <a:r>
              <a:rPr lang="cs-CZ" dirty="0"/>
              <a:t>výpalků pro laser</a:t>
            </a:r>
          </a:p>
          <a:p>
            <a:r>
              <a:rPr lang="cs-CZ" dirty="0"/>
              <a:t>Předání dokumentace do výroby</a:t>
            </a:r>
          </a:p>
          <a:p>
            <a:r>
              <a:rPr lang="cs-CZ" dirty="0"/>
              <a:t>Kontrola při výrobě dané kabiny</a:t>
            </a:r>
          </a:p>
          <a:p>
            <a:r>
              <a:rPr lang="cs-CZ" dirty="0"/>
              <a:t>Samotná montáž kabiny u zákazníka</a:t>
            </a:r>
          </a:p>
          <a:p>
            <a:r>
              <a:rPr lang="cs-CZ" dirty="0"/>
              <a:t>Předání kabiny zákazníkovi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44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246DF-CD63-D429-C2E1-545D9B78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mi bylo přínosem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6BE1FE-2B71-D397-5AB7-E1125B9A9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Komunikace</a:t>
            </a:r>
          </a:p>
          <a:p>
            <a:r>
              <a:rPr lang="cs-CZ" dirty="0"/>
              <a:t>Získání znalostí v oblastech strojírenství</a:t>
            </a:r>
          </a:p>
          <a:p>
            <a:r>
              <a:rPr lang="cs-CZ" dirty="0"/>
              <a:t>Schopnost vytvořit návrh modelu a výkresovou dokumentaci</a:t>
            </a:r>
          </a:p>
          <a:p>
            <a:r>
              <a:rPr lang="cs-CZ" dirty="0"/>
              <a:t>Práce s programem </a:t>
            </a:r>
            <a:r>
              <a:rPr lang="cs-CZ" dirty="0" err="1"/>
              <a:t>SolidWorks</a:t>
            </a:r>
            <a:r>
              <a:rPr lang="cs-CZ" dirty="0"/>
              <a:t>, </a:t>
            </a:r>
            <a:r>
              <a:rPr lang="cs-CZ" dirty="0" err="1"/>
              <a:t>AutoCad</a:t>
            </a:r>
            <a:endParaRPr lang="cs-CZ" dirty="0"/>
          </a:p>
          <a:p>
            <a:r>
              <a:rPr lang="cs-CZ" dirty="0"/>
              <a:t>Práce v kolektivu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57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4CA6A-0405-28CD-DCC5-89E96E5E3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a zhodnocení odborné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9D1354-88FE-B15B-0323-B86F60626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Odbornou praxi hodnotím kladně</a:t>
            </a:r>
          </a:p>
          <a:p>
            <a:r>
              <a:rPr lang="cs-CZ" dirty="0"/>
              <a:t>Využití získaných vědomostí ze školy</a:t>
            </a:r>
          </a:p>
          <a:p>
            <a:r>
              <a:rPr lang="cs-CZ" dirty="0"/>
              <a:t>Rozšíření vědomostí v programu </a:t>
            </a:r>
            <a:r>
              <a:rPr lang="cs-CZ" dirty="0" err="1"/>
              <a:t>SolidWorks</a:t>
            </a:r>
            <a:r>
              <a:rPr lang="cs-CZ" dirty="0"/>
              <a:t> a </a:t>
            </a:r>
            <a:r>
              <a:rPr lang="cs-CZ" dirty="0" err="1"/>
              <a:t>AutoCad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381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634FD-68D7-0A11-DEB1-F27CF4E363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61C032-FCA3-8D67-CB86-169E7DDAE8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563974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1322</TotalTime>
  <Words>183</Words>
  <Application>Microsoft Office PowerPoint</Application>
  <PresentationFormat>Širokoúhlá obrazovka</PresentationFormat>
  <Paragraphs>37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Kondenzační stopa</vt:lpstr>
      <vt:lpstr>Odborná praxe ve společnosti KK Technoing spol. s.r.o.</vt:lpstr>
      <vt:lpstr>Obsah</vt:lpstr>
      <vt:lpstr>O společnosti</vt:lpstr>
      <vt:lpstr>Náplň odborné praxe</vt:lpstr>
      <vt:lpstr>Co mi bylo přínosem</vt:lpstr>
      <vt:lpstr>Závěr a zhodnocení odborné praxe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Odborná praxe ve společnosti KK Technoing spol. s.r.o.</dc:title>
  <dc:creator>Gabriela Slepičková</dc:creator>
  <cp:lastModifiedBy>Gabriela Slepičková</cp:lastModifiedBy>
  <cp:revision>5</cp:revision>
  <dcterms:created xsi:type="dcterms:W3CDTF">2024-01-23T19:12:51Z</dcterms:created>
  <dcterms:modified xsi:type="dcterms:W3CDTF">2024-01-24T17:15:24Z</dcterms:modified>
</cp:coreProperties>
</file>