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163A-C873-43E3-BB28-B28402A2892F}" type="datetimeFigureOut">
              <a:rPr lang="cs-CZ" smtClean="0"/>
              <a:pPr/>
              <a:t>8.1.2024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1E2B-B2ED-4592-9401-48BC152288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3391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163A-C873-43E3-BB28-B28402A2892F}" type="datetimeFigureOut">
              <a:rPr lang="cs-CZ" smtClean="0"/>
              <a:pPr/>
              <a:t>8.1.2024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1E2B-B2ED-4592-9401-48BC152288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9365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163A-C873-43E3-BB28-B28402A2892F}" type="datetimeFigureOut">
              <a:rPr lang="cs-CZ" smtClean="0"/>
              <a:pPr/>
              <a:t>8.1.2024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1E2B-B2ED-4592-9401-48BC152288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0878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163A-C873-43E3-BB28-B28402A2892F}" type="datetimeFigureOut">
              <a:rPr lang="cs-CZ" smtClean="0"/>
              <a:pPr/>
              <a:t>8.1.2024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1E2B-B2ED-4592-9401-48BC152288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7636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163A-C873-43E3-BB28-B28402A2892F}" type="datetimeFigureOut">
              <a:rPr lang="cs-CZ" smtClean="0"/>
              <a:pPr/>
              <a:t>8.1.2024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1E2B-B2ED-4592-9401-48BC152288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9617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163A-C873-43E3-BB28-B28402A2892F}" type="datetimeFigureOut">
              <a:rPr lang="cs-CZ" smtClean="0"/>
              <a:pPr/>
              <a:t>8.1.2024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1E2B-B2ED-4592-9401-48BC152288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1642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163A-C873-43E3-BB28-B28402A2892F}" type="datetimeFigureOut">
              <a:rPr lang="cs-CZ" smtClean="0"/>
              <a:pPr/>
              <a:t>8.1.2024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1E2B-B2ED-4592-9401-48BC152288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3943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163A-C873-43E3-BB28-B28402A2892F}" type="datetimeFigureOut">
              <a:rPr lang="cs-CZ" smtClean="0"/>
              <a:pPr/>
              <a:t>8.1.2024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1E2B-B2ED-4592-9401-48BC152288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2093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163A-C873-43E3-BB28-B28402A2892F}" type="datetimeFigureOut">
              <a:rPr lang="cs-CZ" smtClean="0"/>
              <a:pPr/>
              <a:t>8.1.2024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1E2B-B2ED-4592-9401-48BC152288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8668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163A-C873-43E3-BB28-B28402A2892F}" type="datetimeFigureOut">
              <a:rPr lang="cs-CZ" smtClean="0"/>
              <a:pPr/>
              <a:t>8.1.2024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1E2B-B2ED-4592-9401-48BC152288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7427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163A-C873-43E3-BB28-B28402A2892F}" type="datetimeFigureOut">
              <a:rPr lang="cs-CZ" smtClean="0"/>
              <a:pPr/>
              <a:t>8.1.2024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1E2B-B2ED-4592-9401-48BC152288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7710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8163A-C873-43E3-BB28-B28402A2892F}" type="datetimeFigureOut">
              <a:rPr lang="cs-CZ" smtClean="0"/>
              <a:pPr/>
              <a:t>8.1.2024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C1E2B-B2ED-4592-9401-48BC152288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7003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noProof="1" smtClean="0">
                <a:latin typeface="Times New Roman" pitchFamily="18" charset="0"/>
                <a:cs typeface="Times New Roman" pitchFamily="18" charset="0"/>
              </a:rPr>
              <a:t>Baest Machines &amp; Structures, a.s.</a:t>
            </a:r>
            <a:endParaRPr lang="cs-CZ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72200" y="5783877"/>
            <a:ext cx="2552328" cy="891480"/>
          </a:xfrm>
        </p:spPr>
        <p:txBody>
          <a:bodyPr>
            <a:normAutofit fontScale="92500"/>
          </a:bodyPr>
          <a:lstStyle/>
          <a:p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N_OPX /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.1.2024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Bc. Radek </a:t>
            </a:r>
            <a:r>
              <a:rPr lang="cs-CZ" sz="24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Termer</a:t>
            </a:r>
            <a:endParaRPr lang="cs-CZ" sz="2400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548680"/>
            <a:ext cx="7631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Vysoká škola technická a ekonomická v Českých Budějovicích</a:t>
            </a:r>
          </a:p>
          <a:p>
            <a:pPr algn="ctr"/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Ústav technicko – technologický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95468"/>
            <a:ext cx="5976664" cy="340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7" y="105564"/>
            <a:ext cx="1401054" cy="1416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654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Obsah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Společnost </a:t>
            </a:r>
            <a:r>
              <a:rPr lang="cs-CZ" sz="2400" noProof="1" smtClean="0">
                <a:latin typeface="Times New Roman" pitchFamily="18" charset="0"/>
                <a:cs typeface="Times New Roman" pitchFamily="18" charset="0"/>
              </a:rPr>
              <a:t>Baest Machines &amp; Structures, a.s.</a:t>
            </a:r>
          </a:p>
          <a:p>
            <a:pPr algn="just">
              <a:lnSpc>
                <a:spcPct val="20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Specializace / náplň práce</a:t>
            </a:r>
          </a:p>
          <a:p>
            <a:pPr algn="just">
              <a:lnSpc>
                <a:spcPct val="20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Získaný přínos</a:t>
            </a:r>
          </a:p>
          <a:p>
            <a:pPr algn="just">
              <a:lnSpc>
                <a:spcPct val="150000"/>
              </a:lnSpc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3791274" cy="2540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3668863" cy="2412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529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Společnost </a:t>
            </a:r>
            <a:r>
              <a:rPr lang="cs-CZ" sz="3600" noProof="1" smtClean="0">
                <a:latin typeface="Times New Roman" pitchFamily="18" charset="0"/>
                <a:cs typeface="Times New Roman" pitchFamily="18" charset="0"/>
              </a:rPr>
              <a:t>Baest Machines &amp; Structures</a:t>
            </a:r>
            <a:endParaRPr lang="cs-CZ" sz="3600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Strojírenská soukromá 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společnost</a:t>
            </a:r>
          </a:p>
          <a:p>
            <a:pPr>
              <a:lnSpc>
                <a:spcPct val="110000"/>
              </a:lnSpc>
              <a:buNone/>
            </a:pPr>
            <a:endParaRPr 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Široký výrobní 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program</a:t>
            </a:r>
            <a:endParaRPr 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svařované ocelové konstrukce,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tlakové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nádoby,  ocelové nádrže, sila a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zásobníky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zařízení pro strojírenství, stavebnictví, energetiku, zemědělství.</a:t>
            </a:r>
          </a:p>
          <a:p>
            <a:pPr marL="914400" lvl="1" indent="-457200">
              <a:lnSpc>
                <a:spcPct val="110000"/>
              </a:lnSpc>
              <a:buNone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58775"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Zakázková (malosériová, kusová) výroba</a:t>
            </a:r>
          </a:p>
          <a:p>
            <a:pPr marL="358775"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Moderní CAD/CAM systémy</a:t>
            </a:r>
            <a:endParaRPr lang="cs-CZ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08312" cy="21607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904579" cy="217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948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Pracovní specializace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Pozice: </a:t>
            </a: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Technolog</a:t>
            </a:r>
          </a:p>
          <a:p>
            <a:pPr algn="just">
              <a:lnSpc>
                <a:spcPct val="150000"/>
              </a:lnSpc>
            </a:pP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Nástup do 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společnosti: roku </a:t>
            </a: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cs-CZ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Primární náplň 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pozice:</a:t>
            </a:r>
            <a:endParaRPr 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zpracování výrobní dokumentace (2D software </a:t>
            </a:r>
            <a:r>
              <a:rPr lang="cs-CZ" sz="2200" noProof="1" smtClean="0">
                <a:latin typeface="Times New Roman" pitchFamily="18" charset="0"/>
                <a:cs typeface="Times New Roman" pitchFamily="18" charset="0"/>
              </a:rPr>
              <a:t>AutoCad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příprava technické dokumentace pro výrobní operace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000" noProof="1" smtClean="0">
                <a:latin typeface="Times New Roman" pitchFamily="18" charset="0"/>
                <a:cs typeface="Times New Roman" pitchFamily="18" charset="0"/>
              </a:rPr>
              <a:t>Monaco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návrh a tvorba přípravků pro kusovou výrobu,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konzultace a podpora pro výrobu.</a:t>
            </a:r>
            <a:endParaRPr lang="cs-CZ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7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Prohloubení znalostí a 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dovedností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čtení výkresové dokumentace,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seznámení se s NDT zkouškami,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přehled o výrobních technologiích.</a:t>
            </a:r>
          </a:p>
          <a:p>
            <a:pPr algn="just">
              <a:lnSpc>
                <a:spcPct val="20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Týmová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práce, komunikace, zodpovědnost</a:t>
            </a:r>
          </a:p>
          <a:p>
            <a:pPr algn="just">
              <a:lnSpc>
                <a:spcPct val="20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Analýza, příprava a implementace nových technologií</a:t>
            </a:r>
          </a:p>
          <a:p>
            <a:pPr algn="just">
              <a:lnSpc>
                <a:spcPct val="20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Téma pro závěrečnou diplomovou práci</a:t>
            </a:r>
          </a:p>
          <a:p>
            <a:pPr algn="just">
              <a:lnSpc>
                <a:spcPct val="150000"/>
              </a:lnSpc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6710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051720" y="285293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Děkuji za pozornost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noProof="1" smtClean="0">
                <a:latin typeface="Times New Roman" pitchFamily="18" charset="0"/>
                <a:cs typeface="Times New Roman" pitchFamily="18" charset="0"/>
              </a:rPr>
              <a:t>Baest Machines &amp; Structures, a.s.</a:t>
            </a:r>
            <a:endParaRPr lang="cs-CZ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72200" y="5783877"/>
            <a:ext cx="2552328" cy="891480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N_OPX / 2.1.2024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Bc. Radek </a:t>
            </a:r>
            <a:r>
              <a:rPr lang="cs-CZ" sz="24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Termer</a:t>
            </a:r>
            <a:endParaRPr lang="cs-CZ" sz="2400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548680"/>
            <a:ext cx="7631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Vysoká škola technická a ekonomická v Českých Budějovicích</a:t>
            </a:r>
          </a:p>
          <a:p>
            <a:pPr algn="ctr"/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Ústav technicko – technologický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95468"/>
            <a:ext cx="5976664" cy="340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7" y="105564"/>
            <a:ext cx="1401054" cy="1416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089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146</TotalTime>
  <Words>201</Words>
  <Application>Microsoft Office PowerPoint</Application>
  <PresentationFormat>Předvádění na obrazovce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Baest Machines &amp; Structures, a.s.</vt:lpstr>
      <vt:lpstr>Obsah</vt:lpstr>
      <vt:lpstr>Společnost Baest Machines &amp; Structures</vt:lpstr>
      <vt:lpstr>Pracovní specializace</vt:lpstr>
      <vt:lpstr>Přínos</vt:lpstr>
      <vt:lpstr>Snímek 6</vt:lpstr>
      <vt:lpstr>Baest Machines &amp; Structures, a.s.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Baest Machines &amp; Structures, a.s.</dc:title>
  <dc:creator>Radek - Umpalumpa</dc:creator>
  <cp:lastModifiedBy>brigada</cp:lastModifiedBy>
  <cp:revision>33</cp:revision>
  <dcterms:created xsi:type="dcterms:W3CDTF">2024-01-02T16:33:32Z</dcterms:created>
  <dcterms:modified xsi:type="dcterms:W3CDTF">2024-01-08T11:57:05Z</dcterms:modified>
</cp:coreProperties>
</file>