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C9143-30E3-D823-E2F9-51F53F012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A17300-8AFD-BD94-AB09-FD716DEAC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5A698B-7E05-E829-6F97-4FCF46E95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835BE9-D88D-517A-C185-8C36FAC8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8F3CB2-F39E-3236-BFA4-7C737980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8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382926-E945-87BC-F614-F992E1DF7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6C3662-B0DC-11AE-4AE8-9D8448B4E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853E1-CB3B-44DC-74C8-42CA198B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9ABD47-7A4D-F8FE-365E-E33BAA6BF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A1C91E-0EFB-30DA-9517-2AD900639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1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AC1C194-4A65-3F49-A0C3-C4DF18062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E4EC95-86D7-F203-C051-0A940315C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F61033-1AEE-EFBB-F603-6288B7CB2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A4FC33-2C9A-13C2-9D20-E58377B76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3EFA76-DDC9-FE38-170D-860047A0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3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7763DF-5EC8-E9F5-7EB3-176804D04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BF435-28B6-4776-F100-5965A09E3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BBC915-130B-BA91-AF95-C8B4685B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93A234-4875-9607-84B9-64ECBF9FA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16AAEA-B100-0245-FA7B-1074763F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9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89CBA-D8D1-2F8E-4DE8-3986A300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CA3587-0640-EBBE-2396-0CDE3D990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8ACEF4-308B-47F3-CAAE-5A07D766E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D3C19A-3B5A-B8F0-ADFE-73DA9592E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D79BAE-6D30-7013-FD3B-DB7EB16F6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1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CF4A1-9315-8AF7-F72F-7D2B5B07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388E47-1EE3-018D-E660-802D85229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0728FB-7E56-E2B9-F8D4-F0B1F9004A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BB6216-CA08-155D-76CC-15FA3925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419B2C-E83B-2977-F887-F5FBD934F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3E5533-2F7F-B50D-45BD-09B093FAF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0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6E6F1-FCF3-E0FE-A934-F6A08762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F01050-A43E-7F47-CED9-972B1129E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3A57CA0-2C1A-3669-32C5-C3D7D9172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227DCF9-5767-9F98-9BA1-69E9BC21D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641C317-5167-BB9A-9713-C218AF12B3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6D3F2E-23E9-A6A5-6AE3-664787DE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CA92DE5-17AA-DCDD-5EDA-64198F627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CEFBC21-2925-8522-9899-F3925EB2D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0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FB939-0B04-4E9B-2482-3C0069E6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B130C32-9242-978B-B1F5-305014E6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DBA24F-E455-549B-F911-A2729C94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DB69CA-4A01-CFBB-7AB7-36F30BA3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7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0A8BF2-3B65-EC77-F131-1BC074CB3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81BBCC-7052-4F8F-554F-423F4D2A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95F745-B98B-1D29-4AA8-8739A9AD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6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64B25-EEE9-A878-45B9-9AFE40731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1E814-1B30-D0E7-82DC-215705EEE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906D81-A2C8-BE12-8D62-1F936D746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BB9588-B80E-7E09-7296-D3118369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3F067BA-6EAB-93CE-0257-BC59A27A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6B6BEF-D50A-01CD-B527-38B1D2BA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2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24146-AACF-7E78-11C5-D3C2FBF3D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C553E1-8A83-D8C4-33AF-54AB6973A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2D8316-428C-40BE-5131-498E98B7B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886B0A-2819-4CEB-335A-8C9BC1012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4F89CB-DFE9-2628-FAC7-C1D975AC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A9F237-B92E-BB82-A73D-8A964F77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0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9FD94F-571A-8AF5-CFA5-2A64D5ECD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03381C-3F93-2719-08D6-E41FAC0D6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4F958D-46AB-D70A-46A4-46FAE64CA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CD86C-E7B5-4374-941F-F35131630B31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765B03-2DB2-3334-9056-119E4D96E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9C058A-9052-8E6E-F8B6-5CCCE2A87E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75C58-9985-4B5D-A384-24C2D3AA2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D4CED8-93E2-A3A0-A852-CEF2EE0F7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anchor="b">
            <a:normAutofit/>
          </a:bodyPr>
          <a:lstStyle/>
          <a:p>
            <a:pPr algn="l"/>
            <a:r>
              <a:rPr lang="cs-CZ" sz="4800" dirty="0"/>
              <a:t>Odborná praxe</a:t>
            </a:r>
            <a:br>
              <a:rPr lang="cs-CZ" sz="4800" dirty="0"/>
            </a:br>
            <a:r>
              <a:rPr lang="cs-CZ" sz="4800" dirty="0"/>
              <a:t>NVision Czech Republic</a:t>
            </a:r>
            <a:endParaRPr lang="en-US" sz="4800" dirty="0"/>
          </a:p>
        </p:txBody>
      </p:sp>
      <p:sp>
        <p:nvSpPr>
          <p:cNvPr id="1040" name="Rectangle 1034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36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08617D-F310-C7F5-735E-E3F95F560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anchor="t">
            <a:normAutofit/>
          </a:bodyPr>
          <a:lstStyle/>
          <a:p>
            <a:pPr algn="l"/>
            <a:r>
              <a:rPr lang="cs-CZ" dirty="0">
                <a:solidFill>
                  <a:srgbClr val="FFFFFF"/>
                </a:solidFill>
              </a:rPr>
              <a:t>Ladislav Křemen</a:t>
            </a:r>
          </a:p>
          <a:p>
            <a:pPr algn="l"/>
            <a:r>
              <a:rPr lang="cs-CZ" dirty="0">
                <a:solidFill>
                  <a:srgbClr val="FFFFFF"/>
                </a:solidFill>
              </a:rPr>
              <a:t>26891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28" name="Picture 4" descr="NVision Czech Republic a.s. | LinkedIn">
            <a:extLst>
              <a:ext uri="{FF2B5EF4-FFF2-40B4-BE49-F238E27FC236}">
                <a16:creationId xmlns:a16="http://schemas.microsoft.com/office/drawing/2014/main" id="{6711380B-5A33-5BEE-6125-2D64D82DE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73907" y="658489"/>
            <a:ext cx="5163022" cy="5163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Rectangle 1040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0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4" name="Rectangle 2063">
            <a:extLst>
              <a:ext uri="{FF2B5EF4-FFF2-40B4-BE49-F238E27FC236}">
                <a16:creationId xmlns:a16="http://schemas.microsoft.com/office/drawing/2014/main" id="{C681C32C-7AFC-4BB3-9088-65CBDFC5D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3A4FB3E-5737-AC12-246F-76860EBAB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275" y="4583953"/>
            <a:ext cx="4685857" cy="1465973"/>
          </a:xfrm>
        </p:spPr>
        <p:txBody>
          <a:bodyPr anchor="t">
            <a:normAutofit/>
          </a:bodyPr>
          <a:lstStyle/>
          <a:p>
            <a:r>
              <a:rPr lang="cs-CZ" sz="4000" dirty="0"/>
              <a:t>NVision Czech Republic</a:t>
            </a:r>
            <a:endParaRPr lang="en-US" sz="4000" dirty="0"/>
          </a:p>
        </p:txBody>
      </p:sp>
      <p:pic>
        <p:nvPicPr>
          <p:cNvPr id="2050" name="Picture 2" descr="Contact">
            <a:extLst>
              <a:ext uri="{FF2B5EF4-FFF2-40B4-BE49-F238E27FC236}">
                <a16:creationId xmlns:a16="http://schemas.microsoft.com/office/drawing/2014/main" id="{FC9B9AF8-10AD-A747-2D7A-4CF3F39881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27" b="1682"/>
          <a:stretch/>
        </p:blipFill>
        <p:spPr bwMode="auto">
          <a:xfrm>
            <a:off x="20" y="432"/>
            <a:ext cx="12191980" cy="424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74C42CA-C960-289B-7F40-C53253A04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83953"/>
            <a:ext cx="5638800" cy="1465973"/>
          </a:xfrm>
        </p:spPr>
        <p:txBody>
          <a:bodyPr>
            <a:normAutofit/>
          </a:bodyPr>
          <a:lstStyle/>
          <a:p>
            <a:r>
              <a:rPr lang="cs-CZ" sz="1700" dirty="0"/>
              <a:t>Firma založena roku 2006</a:t>
            </a:r>
          </a:p>
          <a:p>
            <a:r>
              <a:rPr lang="cs-CZ" sz="1700" dirty="0"/>
              <a:t>Sídlo ve Voticích</a:t>
            </a:r>
          </a:p>
          <a:p>
            <a:r>
              <a:rPr lang="cs-CZ" sz="1700" dirty="0"/>
              <a:t>Komponenty pro automobilový průmysl</a:t>
            </a:r>
          </a:p>
          <a:p>
            <a:r>
              <a:rPr lang="cs-CZ" sz="1700" dirty="0"/>
              <a:t>Asi 350 zaměstnanců</a:t>
            </a:r>
          </a:p>
          <a:p>
            <a:endParaRPr lang="en-US" sz="1700" dirty="0"/>
          </a:p>
        </p:txBody>
      </p:sp>
      <p:sp>
        <p:nvSpPr>
          <p:cNvPr id="2066" name="Rectangle 2065">
            <a:extLst>
              <a:ext uri="{FF2B5EF4-FFF2-40B4-BE49-F238E27FC236}">
                <a16:creationId xmlns:a16="http://schemas.microsoft.com/office/drawing/2014/main" id="{199C0ED0-69DE-4C31-A5CF-E2A46FD30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Rectangle 2067">
            <a:extLst>
              <a:ext uri="{FF2B5EF4-FFF2-40B4-BE49-F238E27FC236}">
                <a16:creationId xmlns:a16="http://schemas.microsoft.com/office/drawing/2014/main" id="{8D42B8BD-40AF-488E-8A79-D7256C917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9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6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1" name="Rectangle 28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3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3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reeform: Shape 3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3AF1C5-50E4-75D7-C5F9-760DC12F3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Náplň práce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2848E1-E96F-8B62-AA37-D620326C9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Práce s NC a CNC stroji (soustruh, frézka, obráběcí centrum)</a:t>
            </a:r>
          </a:p>
          <a:p>
            <a:r>
              <a:rPr lang="cs-CZ" sz="2000" dirty="0"/>
              <a:t>Provádění údržby strojů</a:t>
            </a:r>
          </a:p>
          <a:p>
            <a:r>
              <a:rPr lang="cs-CZ" sz="2000" dirty="0"/>
              <a:t>Kontrola rozměrů a měření</a:t>
            </a:r>
          </a:p>
          <a:p>
            <a:r>
              <a:rPr lang="cs-CZ" sz="2000" dirty="0"/>
              <a:t>Práce s výkresovou dokumentací</a:t>
            </a:r>
          </a:p>
          <a:p>
            <a:r>
              <a:rPr lang="cs-CZ" sz="2000" dirty="0"/>
              <a:t>Práce s programem Solidworks</a:t>
            </a:r>
          </a:p>
          <a:p>
            <a:r>
              <a:rPr lang="cs-CZ" sz="2000" dirty="0"/>
              <a:t>Určování vhodného pracovního postupu</a:t>
            </a:r>
          </a:p>
          <a:p>
            <a:r>
              <a:rPr lang="cs-CZ" sz="2000" dirty="0"/>
              <a:t>Podílení se na plánování  projektů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318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65B9EC-A7B2-E8BD-D003-205241867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Přínos praxe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37AD9B-2EE0-C87E-F8F2-D10D5FFC9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Získání přehledu fungování strojírenské firmy</a:t>
            </a:r>
          </a:p>
          <a:p>
            <a:r>
              <a:rPr lang="cs-CZ" sz="2000" dirty="0"/>
              <a:t>Práce s NC a CNC stroji</a:t>
            </a:r>
          </a:p>
          <a:p>
            <a:r>
              <a:rPr lang="cs-CZ" sz="2000" dirty="0"/>
              <a:t>Větší znalost programu Solidworks</a:t>
            </a:r>
          </a:p>
          <a:p>
            <a:r>
              <a:rPr lang="cs-CZ" sz="2000" dirty="0"/>
              <a:t>Informace ohledně pracovních postupů a řešení problémů</a:t>
            </a:r>
          </a:p>
          <a:p>
            <a:r>
              <a:rPr lang="cs-CZ" sz="2000" dirty="0"/>
              <a:t>Získání znalostí ohledně řízení projektu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9901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0F7791-0B54-5ABA-E3B1-B05E77B4C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2418" y="1211518"/>
            <a:ext cx="6596245" cy="32685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 za pozornost</a:t>
            </a:r>
            <a:endParaRPr lang="en-US" sz="5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98</Words>
  <Application>Microsoft Office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Odborná praxe NVision Czech Republic</vt:lpstr>
      <vt:lpstr>NVision Czech Republic</vt:lpstr>
      <vt:lpstr>Náplň práce</vt:lpstr>
      <vt:lpstr>Přínos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NVision Czech Republic</dc:title>
  <dc:creator>Ladislav Křemen</dc:creator>
  <cp:lastModifiedBy>Ladislav Křemen</cp:lastModifiedBy>
  <cp:revision>1</cp:revision>
  <dcterms:created xsi:type="dcterms:W3CDTF">2024-01-15T17:37:36Z</dcterms:created>
  <dcterms:modified xsi:type="dcterms:W3CDTF">2024-01-15T18:17:52Z</dcterms:modified>
</cp:coreProperties>
</file>