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25" d="100"/>
          <a:sy n="25" d="100"/>
        </p:scale>
        <p:origin x="931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54110-B003-AE96-DF6B-188A7F1C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8FD9EC-3FA8-982D-33F3-AFA452C29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AC453-CBB9-4947-BAB9-85468987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693C54-7B6F-AB19-BE1F-9787D2E9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E7896D-BE63-99DE-A8F6-D235DF5A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6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A87CE-49B6-B3C9-C847-6A20607C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3C94BA-7FBD-74C2-CB13-FF99AD54E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49E8B-333B-AEC9-4B8F-08AC546C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607F5-F376-F6BC-9B39-CF182DF2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3D7822-DFA4-6964-F1A6-EDF3ADD3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3B570C-5212-42DD-9756-1199A298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30D5D3-C4C9-F003-73DF-BC6518643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304F90-A1C9-95DE-307D-7FD5C806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651720-C94F-BC6C-B9F4-5B98B207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0AC6AF-482F-8F09-D72A-7551A19B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9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52022-3AC5-7C27-EDE9-ECCCDC87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4E660-F815-6AC5-F448-0020AB21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F49230-D25E-F5C7-1E9F-EE15C703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FA031A-9423-1AE7-5F62-7E2CA406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C4128B-0F1A-0D49-282D-030A8697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F02DE-43E5-7FCF-950C-95DFB0F5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E545C-BFCE-FF9E-FAB8-A7FAFD7E2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B0783-E6FF-55A7-FD53-553DD49A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E45B61-5CDF-1C7E-9C64-77E13F6A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58AABA-CB93-B33C-53B7-A161D579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9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5E7E9-E6F0-9470-187F-75EED10B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23F8C-1364-08D0-FBB0-0447A1214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EE8897-BC74-4294-B5A3-B6C9F76DE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CB7AC8-9892-9853-DE25-E19D9679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16AB9A-3DBB-A418-96BC-786442FA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42CF72-8967-AA69-1EFD-A8797A24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0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66ECD-0EF8-5FE6-1862-34E3FB30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7A458A-358A-275A-995D-465C6236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CFC7EA-1CE4-8286-56A9-FF0EFDA1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613992-4059-F7B6-014A-7E66AA2F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25FBF8-EAA5-69F9-E9A4-F9090586B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2FF7925-CB07-0CC8-7A21-994EE25B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622E1C-EC07-36B1-67C9-F633578A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B4C124-EDE1-CF7F-DB9E-C4AE6F64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96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14046-1590-0501-E73A-6C83D39A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769A37-8307-DC40-D957-1B1FCED6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C903D1-20F7-41EB-C1F9-3C50296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31959D-E805-47DB-1261-BE05AE15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77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FA0600-B6BA-25FD-45C0-4F96281E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8B14BF-EB1E-D2A7-8D08-9DEAA976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1859B-D511-8560-A33A-5E0D28E0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27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096E2-420A-3E4D-35DE-3833D7BF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71FE66-6F0F-3091-44C1-545160AF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1E0D93-36C5-2779-1FB6-8B9DCF41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63A926-30A5-3C8A-B7A3-8E8B4C03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EE21EB-A20D-B6CA-5B1C-750FA75F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AABFDE-498B-2D04-24C3-E1E70EBA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70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C452-1344-2DEB-0F31-44622BC2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30E3F3-2184-D954-B116-4A2941823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5C7984-D5EC-EA9F-03D4-F56ADEFE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0C705F-56C1-2E01-2B01-4B887547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1C0B5-F664-D7A9-539A-06DB84A1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EF6F40-9CA3-1E12-E4D3-78A45425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3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01F7BD-6DCD-D4AF-A466-5F0A94FE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08C8FA-751F-C42C-6B9D-B1B44AA5B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9E9355-B853-43BA-9EDC-39AB43ABA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67EB-89DF-4B5D-9A05-14F622C830C3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CA62A1-944A-9623-D4C8-17D708FC5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AD4D06-439A-FFF4-EB59-A1774CC8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9236-1EE3-4C8F-A4A9-D753EE9A36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42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Right Triangle 104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4649E-6E5D-F585-0789-BF1EA9761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cs-CZ" sz="3800" dirty="0"/>
              <a:t>Odborná praxe</a:t>
            </a:r>
            <a:br>
              <a:rPr lang="cs-CZ" sz="3800" dirty="0"/>
            </a:br>
            <a:r>
              <a:rPr lang="cs-CZ" sz="3800" b="1" dirty="0"/>
              <a:t>LUNA PROGRESS </a:t>
            </a:r>
            <a:r>
              <a:rPr lang="cs-CZ" sz="3800" b="1" dirty="0" err="1"/>
              <a:t>s.r.o</a:t>
            </a:r>
            <a:endParaRPr lang="cs-CZ" sz="3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3AC9D2-D66E-F784-35DA-3DEF77E2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cs-CZ" sz="2000" dirty="0"/>
              <a:t>Nicola Kahudová</a:t>
            </a:r>
          </a:p>
          <a:p>
            <a:pPr algn="l"/>
            <a:r>
              <a:rPr lang="cs-CZ" sz="2000" dirty="0"/>
              <a:t>28766</a:t>
            </a:r>
          </a:p>
        </p:txBody>
      </p:sp>
      <p:pic>
        <p:nvPicPr>
          <p:cNvPr id="1032" name="Picture 8" descr="Dětská hřiště Luna Progress s.r.o.">
            <a:extLst>
              <a:ext uri="{FF2B5EF4-FFF2-40B4-BE49-F238E27FC236}">
                <a16:creationId xmlns:a16="http://schemas.microsoft.com/office/drawing/2014/main" id="{15BCB9DB-F1A0-C562-A6A3-51BEF79A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558" y="1969203"/>
            <a:ext cx="5604636" cy="29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4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EB9F77-0053-E20C-A663-DEAA7D0B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/>
              <a:t>Luna Progress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686FB-60FC-4A7B-35A1-F49277C5B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86025"/>
            <a:ext cx="8074815" cy="3283839"/>
          </a:xfrm>
        </p:spPr>
        <p:txBody>
          <a:bodyPr anchor="t">
            <a:noAutofit/>
          </a:bodyPr>
          <a:lstStyle/>
          <a:p>
            <a:r>
              <a:rPr lang="cs-CZ" sz="1800" dirty="0"/>
              <a:t>Rok založení: 1993</a:t>
            </a:r>
          </a:p>
          <a:p>
            <a:r>
              <a:rPr lang="cs-CZ" sz="1800" dirty="0"/>
              <a:t>Sídlo: </a:t>
            </a:r>
            <a:r>
              <a:rPr lang="cs-CZ" sz="1800" dirty="0" err="1"/>
              <a:t>Zdenice</a:t>
            </a:r>
            <a:r>
              <a:rPr lang="cs-CZ" sz="1800" dirty="0"/>
              <a:t> 40, 383 01 Nebahovy</a:t>
            </a:r>
          </a:p>
          <a:p>
            <a:r>
              <a:rPr lang="cs-CZ" sz="1800" dirty="0"/>
              <a:t>Majitelé: Jan </a:t>
            </a:r>
            <a:r>
              <a:rPr lang="cs-CZ" sz="1800" dirty="0" err="1"/>
              <a:t>Ludačka</a:t>
            </a:r>
            <a:r>
              <a:rPr lang="cs-CZ" sz="1800" dirty="0"/>
              <a:t>, Josef </a:t>
            </a:r>
            <a:r>
              <a:rPr lang="cs-CZ" sz="1800" dirty="0" err="1"/>
              <a:t>Nachlinger</a:t>
            </a:r>
            <a:endParaRPr lang="cs-CZ" sz="1800" dirty="0"/>
          </a:p>
          <a:p>
            <a:r>
              <a:rPr lang="cs-CZ" sz="1800" dirty="0"/>
              <a:t>Zaměření:</a:t>
            </a:r>
          </a:p>
          <a:p>
            <a:pPr lvl="1"/>
            <a:r>
              <a:rPr lang="cs-CZ" sz="1800" dirty="0"/>
              <a:t>Herní prvky</a:t>
            </a:r>
          </a:p>
          <a:p>
            <a:pPr lvl="1"/>
            <a:r>
              <a:rPr lang="cs-CZ" sz="1800" dirty="0"/>
              <a:t>Herní sestavy prvků</a:t>
            </a:r>
          </a:p>
          <a:p>
            <a:pPr lvl="1"/>
            <a:r>
              <a:rPr lang="cs-CZ" sz="1800" dirty="0" err="1"/>
              <a:t>Workoutová</a:t>
            </a:r>
            <a:r>
              <a:rPr lang="cs-CZ" sz="1800" dirty="0"/>
              <a:t> hřiště</a:t>
            </a:r>
          </a:p>
          <a:p>
            <a:pPr lvl="1"/>
            <a:r>
              <a:rPr lang="cs-CZ" sz="1800" dirty="0"/>
              <a:t>Fitness prvky</a:t>
            </a:r>
          </a:p>
          <a:p>
            <a:pPr lvl="1"/>
            <a:r>
              <a:rPr lang="cs-CZ" sz="1800" dirty="0"/>
              <a:t>Dopadové plochy</a:t>
            </a:r>
          </a:p>
          <a:p>
            <a:pPr lvl="1"/>
            <a:r>
              <a:rPr lang="cs-CZ" sz="1800" dirty="0"/>
              <a:t>Montáž herních prvků</a:t>
            </a:r>
          </a:p>
        </p:txBody>
      </p:sp>
    </p:spTree>
    <p:extLst>
      <p:ext uri="{BB962C8B-B14F-4D97-AF65-F5344CB8AC3E}">
        <p14:creationId xmlns:p14="http://schemas.microsoft.com/office/powerpoint/2010/main" val="387259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Zástupný obsah 36" descr="Obsah obrázku venku, území, strom, obloha&#10;&#10;Popis byl vytvořen automaticky">
            <a:extLst>
              <a:ext uri="{FF2B5EF4-FFF2-40B4-BE49-F238E27FC236}">
                <a16:creationId xmlns:a16="http://schemas.microsoft.com/office/drawing/2014/main" id="{3B861755-F9FE-D25B-DAFA-8F359F612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8139"/>
            <a:ext cx="3649364" cy="2835275"/>
          </a:xfrm>
        </p:spPr>
      </p:pic>
      <p:pic>
        <p:nvPicPr>
          <p:cNvPr id="39" name="Obrázek 38" descr="Obsah obrázku venku, dětské hřiště, strom, vozidlo&#10;&#10;Popis byl vytvořen automaticky">
            <a:extLst>
              <a:ext uri="{FF2B5EF4-FFF2-40B4-BE49-F238E27FC236}">
                <a16:creationId xmlns:a16="http://schemas.microsoft.com/office/drawing/2014/main" id="{83EBC405-76E3-BEB9-6704-AC522181B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" b="10926"/>
          <a:stretch/>
        </p:blipFill>
        <p:spPr>
          <a:xfrm>
            <a:off x="342900" y="3470758"/>
            <a:ext cx="3682999" cy="3019103"/>
          </a:xfrm>
          <a:prstGeom prst="rect">
            <a:avLst/>
          </a:prstGeom>
        </p:spPr>
      </p:pic>
      <p:pic>
        <p:nvPicPr>
          <p:cNvPr id="43" name="Obrázek 42" descr="Obsah obrázku obloha, venku, dětské hřiště, území&#10;&#10;Popis byl vytvořen automaticky">
            <a:extLst>
              <a:ext uri="{FF2B5EF4-FFF2-40B4-BE49-F238E27FC236}">
                <a16:creationId xmlns:a16="http://schemas.microsoft.com/office/drawing/2014/main" id="{10474224-B3B0-73B1-9D47-C1FD1F3E6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85" y="267966"/>
            <a:ext cx="4437628" cy="3019104"/>
          </a:xfrm>
          <a:prstGeom prst="rect">
            <a:avLst/>
          </a:prstGeom>
        </p:spPr>
      </p:pic>
      <p:pic>
        <p:nvPicPr>
          <p:cNvPr id="45" name="Obrázek 44" descr="Obsah obrázku venku, tráva, strom, dětské hřiště&#10;&#10;Popis byl vytvořen automaticky">
            <a:extLst>
              <a:ext uri="{FF2B5EF4-FFF2-40B4-BE49-F238E27FC236}">
                <a16:creationId xmlns:a16="http://schemas.microsoft.com/office/drawing/2014/main" id="{C8DB6272-2162-F136-5B8B-11CA001EE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75" y="3478534"/>
            <a:ext cx="4590738" cy="3111500"/>
          </a:xfrm>
          <a:prstGeom prst="rect">
            <a:avLst/>
          </a:prstGeom>
        </p:spPr>
      </p:pic>
      <p:pic>
        <p:nvPicPr>
          <p:cNvPr id="41" name="Obrázek 40" descr="Obsah obrázku venku, Venkovní hrací vybavení, strom, Veřejný prostor&#10;&#10;Popis byl vytvořen automaticky">
            <a:extLst>
              <a:ext uri="{FF2B5EF4-FFF2-40B4-BE49-F238E27FC236}">
                <a16:creationId xmlns:a16="http://schemas.microsoft.com/office/drawing/2014/main" id="{02E39168-119D-B30A-A6B9-0277C7399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77" y="1420974"/>
            <a:ext cx="3705608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sah obrázku venku, obloha, strom, dům&#10;&#10;Popis byl vytvořen automaticky">
            <a:extLst>
              <a:ext uri="{FF2B5EF4-FFF2-40B4-BE49-F238E27FC236}">
                <a16:creationId xmlns:a16="http://schemas.microsoft.com/office/drawing/2014/main" id="{355EA706-D3D0-0C8A-7662-5A1AEB0F5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D38FCB-6C98-0937-CE2D-3D3D5786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cs-CZ" sz="2800"/>
              <a:t>Náplň praxe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7CC05-5023-6C8F-2645-095F16E1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/>
              <a:t>Konvenční technologie svařování</a:t>
            </a:r>
          </a:p>
          <a:p>
            <a:r>
              <a:rPr lang="cs-CZ" sz="1700"/>
              <a:t>Svařování metodou MIF/MAG, začátky TIG</a:t>
            </a:r>
          </a:p>
          <a:p>
            <a:r>
              <a:rPr lang="cs-CZ" sz="1700"/>
              <a:t>CNC technologie</a:t>
            </a:r>
          </a:p>
          <a:p>
            <a:r>
              <a:rPr lang="cs-CZ" sz="1700"/>
              <a:t>Kontrola a měření</a:t>
            </a:r>
          </a:p>
          <a:p>
            <a:r>
              <a:rPr lang="cs-CZ" sz="1700"/>
              <a:t>Konstrukce a výkresová dokumentace</a:t>
            </a:r>
          </a:p>
          <a:p>
            <a:r>
              <a:rPr lang="cs-CZ" sz="1700"/>
              <a:t>Vizualizace</a:t>
            </a:r>
          </a:p>
        </p:txBody>
      </p:sp>
    </p:spTree>
    <p:extLst>
      <p:ext uri="{BB962C8B-B14F-4D97-AF65-F5344CB8AC3E}">
        <p14:creationId xmlns:p14="http://schemas.microsoft.com/office/powerpoint/2010/main" val="144162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7003AE-2C54-D548-7B07-37657E02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/>
              <a:t>Přínos odborné praxe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02F8A-6E6D-4E32-CE0D-7991E7188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cs-CZ" sz="2000"/>
              <a:t>Reálný provoz strojírenské firmy</a:t>
            </a:r>
          </a:p>
          <a:p>
            <a:r>
              <a:rPr lang="cs-CZ" sz="2000"/>
              <a:t>Výkresová dokumentace</a:t>
            </a:r>
          </a:p>
          <a:p>
            <a:r>
              <a:rPr lang="cs-CZ" sz="2000"/>
              <a:t>Program SolidWorks</a:t>
            </a:r>
          </a:p>
          <a:p>
            <a:r>
              <a:rPr lang="cs-CZ" sz="2000"/>
              <a:t>Práce v týmu</a:t>
            </a:r>
          </a:p>
          <a:p>
            <a:r>
              <a:rPr lang="cs-CZ" sz="2000"/>
              <a:t>Technologické postupy a návrhy úsporných řešení</a:t>
            </a:r>
          </a:p>
          <a:p>
            <a:r>
              <a:rPr lang="cs-CZ" sz="2000"/>
              <a:t>CNC stroje</a:t>
            </a:r>
          </a:p>
          <a:p>
            <a:r>
              <a:rPr lang="cs-CZ" sz="2000"/>
              <a:t>Svařování</a:t>
            </a:r>
          </a:p>
          <a:p>
            <a:r>
              <a:rPr lang="cs-CZ" sz="2000"/>
              <a:t>Normy</a:t>
            </a:r>
          </a:p>
        </p:txBody>
      </p:sp>
      <p:pic>
        <p:nvPicPr>
          <p:cNvPr id="4" name="Obrázek 3" descr="Obsah obrázku text, Písmo, grafický design, Grafika&#10;&#10;Popis byl vytvořen automaticky">
            <a:extLst>
              <a:ext uri="{FF2B5EF4-FFF2-40B4-BE49-F238E27FC236}">
                <a16:creationId xmlns:a16="http://schemas.microsoft.com/office/drawing/2014/main" id="{51C10896-9023-07ED-C8F1-647FC846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007972"/>
            <a:ext cx="5150277" cy="26668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497451-911E-13D9-7EB7-E17F2549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831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107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Odborná praxe LUNA PROGRESS s.r.o</vt:lpstr>
      <vt:lpstr>Luna Progress s.r.o.</vt:lpstr>
      <vt:lpstr>Prezentace aplikace PowerPoint</vt:lpstr>
      <vt:lpstr>Náplň praxe</vt:lpstr>
      <vt:lpstr>Přínos odborné praxe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 LUNA PROGRESS s.r.o</dc:title>
  <dc:creator>Nicola Kahudová</dc:creator>
  <cp:lastModifiedBy>Nicola Kahudová</cp:lastModifiedBy>
  <cp:revision>2</cp:revision>
  <dcterms:created xsi:type="dcterms:W3CDTF">2024-01-12T07:14:28Z</dcterms:created>
  <dcterms:modified xsi:type="dcterms:W3CDTF">2024-01-12T19:56:23Z</dcterms:modified>
</cp:coreProperties>
</file>