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1F2A8-D175-48C3-9775-F7A3D6E451F3}" v="3" dt="2024-01-12T10:28:12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131AE-85AC-84F7-B2CF-224AAE6BE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ED72A9-FAE0-C407-06A4-FB196671F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8012E5-37C1-2A99-1C81-024F9C81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F735FD-FDFF-8D9A-E404-40765802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5C6AA3-5A2D-BEEB-0DD0-922BB082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06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E6B35-A606-5BED-8CF7-F25B2D7D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AD0E43-DC32-22AB-17D8-9FD1EC0F2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681661-B964-67B9-B09D-BAECC15E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2DFEC9-F7F3-664C-81D9-7C8D3813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67A13B-934F-7981-0652-9633689B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61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5124507-BDA8-546F-1D4E-9C6E7590C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45B2A0-F6E5-FBC3-8D67-5D2C2C70E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B041CE-CF9A-ED2A-FA63-757A966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030A62-E61C-608F-AB6E-AB09202C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F038EA-5A12-C4C8-BC80-78EF1D4B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5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B79E0-3125-5064-F2E1-EB9E6519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63581-383D-5F40-D638-ECBFB0E00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32DF98-B203-BCAC-3315-FAA8F219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F738C8-BC56-9C64-5637-DC365ED2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F4694D-8517-AA77-6D19-82ACBBC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0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0EDBE-0210-202C-AC8C-A7A09282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893A89-73B5-D4D9-EDC1-EFA568D8F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DBC948-3FEB-C854-EECA-A3B53001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FE14DF-691B-0C51-C987-FDAD7438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69ECFF-36C4-2BEF-F23E-206D27BF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09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90786-F305-20F0-A16B-65385923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E938F-9EDB-A56C-A09D-4021378B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E633F1-5136-0A44-9637-619B3571C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8E9768-F473-8E9C-4E8B-339F6075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B1A75B-7C94-B847-C3D0-57AFC988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BCD67B-C669-0E02-BC75-FAC31335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2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48F5E-7537-0B50-7A49-988A48E1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C04055-FAC1-A5B7-8933-FD9A6435D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370CA4-E665-0618-13C9-B7B9A1C1F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8CB666-BF5B-A48D-38D3-4DB085D17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E551290-D2A7-9835-85F6-F8B28E4C0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D1F7E6C-B372-2AEF-1A9F-FD955A44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B24206-8FA1-D01D-F5AD-28437C46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753FF4-EB64-C31D-9320-106AC3EF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02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1B3B8-4F1D-4491-6623-08291EB0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CF8E4A-14FD-6235-C39A-B988177D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142332-77D8-75DF-131C-9795F9AC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B81FE6-5D76-32C0-1576-E35A1758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41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3C9F44-F767-38B7-7DD3-A8889361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1D5E7-82E0-7D3B-ADAD-FBA186FA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4E50A5-3E3A-7D89-3299-F1D4AAB1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86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31246-3B63-82A3-D445-B5F57F0D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5232B-5062-A16B-C193-6C80297F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5EB98A-9012-D947-EB00-1160E0A0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ACA0F7-56EB-70C2-DDD9-BD842AF1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855F30-66F5-85B9-7E60-11A35D94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26AA8F-EDC2-70B1-180F-F3C72E5C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1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1E599-1716-AD10-FB7F-7636852A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6A767F5-ED54-990C-F48E-9AD8637DE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E17A47-9761-473C-BF53-41BE41E4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DAB2A8-7F4C-A2C9-93A9-012ECAF7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39D194-C556-372E-75C4-CC8609A6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87BAFE-DD14-5249-AB79-3537530E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10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6881AB-7D69-EA70-D3BD-B8A10700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8B5F2D-BB31-D8D4-0B73-71BD6991B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F501E1-1F86-D7F6-42C8-798D6D4C4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D5E681-A4D8-48F1-B3F6-D9B5763245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A0EDC1-371D-B213-3B2A-29777F7C6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774287-8C78-F49F-A7FF-F87C6D63F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E23C7E-A181-4353-A239-92EC189875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76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DE8C2F-A822-0A2B-5304-020F0E247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cs-CZ" sz="3700">
                <a:solidFill>
                  <a:srgbClr val="FFFFFF"/>
                </a:solidFill>
              </a:rPr>
              <a:t>N_OPX – Odborná praxe</a:t>
            </a:r>
            <a:br>
              <a:rPr lang="cs-CZ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Reining Engineering &amp; Services s.r.o</a:t>
            </a:r>
            <a:endParaRPr lang="cs-CZ" sz="370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6EB769-4AC6-1772-0CCE-9B157C6D7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cs-CZ" sz="2000">
                <a:solidFill>
                  <a:srgbClr val="FFFFFF"/>
                </a:solidFill>
              </a:rPr>
              <a:t>Bc. Jakub Tomášek</a:t>
            </a:r>
          </a:p>
          <a:p>
            <a:pPr algn="l"/>
            <a:r>
              <a:rPr lang="cs-CZ" sz="2000">
                <a:solidFill>
                  <a:srgbClr val="FFFFFF"/>
                </a:solidFill>
              </a:rPr>
              <a:t>25075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789A07B-3C02-6BA4-37F9-5A40E7753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5" y="880459"/>
            <a:ext cx="11327549" cy="35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1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C3C69-E60B-8C69-82EB-0BEB4814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600"/>
              <a:t>Obsah</a:t>
            </a:r>
          </a:p>
        </p:txBody>
      </p:sp>
      <p:pic>
        <p:nvPicPr>
          <p:cNvPr id="5" name="Obrázek 4" descr="Obsah obrázku Využití denního světla, interiér, panoráma, umění&#10;&#10;Popis byl vytvořen automaticky">
            <a:extLst>
              <a:ext uri="{FF2B5EF4-FFF2-40B4-BE49-F238E27FC236}">
                <a16:creationId xmlns:a16="http://schemas.microsoft.com/office/drawing/2014/main" id="{FE90FBDF-77DB-10CB-55FB-BC387A468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1" b="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3D9AB0-F658-B999-4D98-D997CE17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cs-CZ" sz="1800"/>
              <a:t>Společnost Reining Group</a:t>
            </a:r>
          </a:p>
          <a:p>
            <a:r>
              <a:rPr lang="cs-CZ" sz="1800"/>
              <a:t>Náplň praxe</a:t>
            </a:r>
          </a:p>
          <a:p>
            <a:r>
              <a:rPr lang="cs-CZ" sz="1800"/>
              <a:t>Získaný přínos</a:t>
            </a:r>
          </a:p>
        </p:txBody>
      </p:sp>
    </p:spTree>
    <p:extLst>
      <p:ext uri="{BB962C8B-B14F-4D97-AF65-F5344CB8AC3E}">
        <p14:creationId xmlns:p14="http://schemas.microsoft.com/office/powerpoint/2010/main" val="92066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26AA55-4F6E-3F43-AFED-B32B5771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Společnost Reining Group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46E276-1DC7-F3E5-873D-77AEE829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Založena v roce 1947</a:t>
            </a:r>
          </a:p>
          <a:p>
            <a:r>
              <a:rPr lang="cs-CZ" sz="2200"/>
              <a:t>chladící systémy, výstavbu kotlů,  rekuperace tepla, vodních a parních okruhů</a:t>
            </a:r>
          </a:p>
          <a:p>
            <a:r>
              <a:rPr lang="cs-CZ" sz="2200"/>
              <a:t>Tři pobočky </a:t>
            </a:r>
          </a:p>
          <a:p>
            <a:pPr marL="0" indent="0">
              <a:buNone/>
            </a:pPr>
            <a:r>
              <a:rPr lang="cs-CZ" sz="2200"/>
              <a:t>Reining Heisskühlung, Reining Albrecht InduTherm (Mülheim)</a:t>
            </a:r>
          </a:p>
          <a:p>
            <a:pPr marL="0" indent="0">
              <a:buNone/>
            </a:pPr>
            <a:r>
              <a:rPr lang="cs-CZ" sz="2200"/>
              <a:t>Reining Engineering &amp; Services (České Budějovice) </a:t>
            </a:r>
          </a:p>
          <a:p>
            <a:pPr marL="0" indent="0">
              <a:buNone/>
            </a:pPr>
            <a:endParaRPr lang="cs-CZ" sz="2200"/>
          </a:p>
          <a:p>
            <a:pPr marL="0" indent="0">
              <a:buNone/>
            </a:pPr>
            <a:endParaRPr lang="cs-CZ" sz="2200"/>
          </a:p>
        </p:txBody>
      </p:sp>
      <p:pic>
        <p:nvPicPr>
          <p:cNvPr id="5" name="Picture 4" descr="Ropná rafinerie proti modrému nebi">
            <a:extLst>
              <a:ext uri="{FF2B5EF4-FFF2-40B4-BE49-F238E27FC236}">
                <a16:creationId xmlns:a16="http://schemas.microsoft.com/office/drawing/2014/main" id="{E8CDD64A-52BC-BE30-F27A-4FBE492FE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8" r="176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95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F3FEC3-F5F9-98F9-F8F3-9E95ADD9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Náplň praxe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3AF606-0A73-F332-61B6-014BB345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1700" dirty="0"/>
              <a:t>Pozice: Konstruktér</a:t>
            </a:r>
          </a:p>
          <a:p>
            <a:r>
              <a:rPr lang="cs-CZ" sz="1700" dirty="0"/>
              <a:t>Nástup v roce 2020</a:t>
            </a:r>
          </a:p>
          <a:p>
            <a:r>
              <a:rPr lang="cs-CZ" sz="1700" dirty="0"/>
              <a:t>Hlavní náplň praxe:</a:t>
            </a:r>
          </a:p>
          <a:p>
            <a:pPr marL="0" indent="0">
              <a:buNone/>
            </a:pPr>
            <a:r>
              <a:rPr lang="cs-CZ" sz="1700" dirty="0"/>
              <a:t>Zpracování 2D a 3D projektové a výrobní dokumentace</a:t>
            </a:r>
          </a:p>
          <a:p>
            <a:pPr marL="0" indent="0">
              <a:buNone/>
            </a:pPr>
            <a:r>
              <a:rPr lang="cs-CZ" sz="1700" dirty="0"/>
              <a:t>Provádění výpočtů, kontrola, hledání kolizí</a:t>
            </a:r>
          </a:p>
          <a:p>
            <a:pPr marL="0" indent="0">
              <a:buNone/>
            </a:pPr>
            <a:r>
              <a:rPr lang="cs-CZ" sz="1700" dirty="0"/>
              <a:t>Příprava materiálu pro výrobu a dodání</a:t>
            </a:r>
          </a:p>
          <a:p>
            <a:pPr marL="0" indent="0">
              <a:buNone/>
            </a:pPr>
            <a:r>
              <a:rPr lang="cs-CZ" sz="1700" dirty="0"/>
              <a:t>Tvorba databází pro konkrétní součástky </a:t>
            </a:r>
          </a:p>
        </p:txBody>
      </p:sp>
      <p:pic>
        <p:nvPicPr>
          <p:cNvPr id="4" name="Obrázek 3" descr="Obsah obrázku inženýrství, ocel, snímek obrazovky, fabrika&#10;&#10;Popis byl vytvořen automaticky">
            <a:extLst>
              <a:ext uri="{FF2B5EF4-FFF2-40B4-BE49-F238E27FC236}">
                <a16:creationId xmlns:a16="http://schemas.microsoft.com/office/drawing/2014/main" id="{F7FD9034-054A-EEEC-99A6-23BC1EEC0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r="3233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13905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9A1695-B046-6098-C6CC-2111ACED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Přínos praxe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F7F37-4131-5E66-972D-B535A6C2F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Čtení projektové dokumentace</a:t>
            </a:r>
          </a:p>
          <a:p>
            <a:r>
              <a:rPr lang="cs-CZ" sz="2200"/>
              <a:t>Prohloubení znalosti s programem AutoDesk</a:t>
            </a:r>
          </a:p>
          <a:p>
            <a:r>
              <a:rPr lang="cs-CZ" sz="2200"/>
              <a:t>Rozšíření metod výrobních technologií</a:t>
            </a:r>
          </a:p>
          <a:p>
            <a:r>
              <a:rPr lang="cs-CZ" sz="2200"/>
              <a:t>Práce v týmu, zodpovědnost, vedení projektu a rozložení time managmentu</a:t>
            </a:r>
          </a:p>
        </p:txBody>
      </p:sp>
      <p:pic>
        <p:nvPicPr>
          <p:cNvPr id="4" name="Obrázek 3" descr="Obsah obrázku dětské hřiště&#10;&#10;Popis byl vytvořen automaticky">
            <a:extLst>
              <a:ext uri="{FF2B5EF4-FFF2-40B4-BE49-F238E27FC236}">
                <a16:creationId xmlns:a16="http://schemas.microsoft.com/office/drawing/2014/main" id="{A1253445-2956-770A-A9E6-278D23AA4A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0" r="2974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7840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8E678A-E8D7-645C-0E30-C76B4A48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Děkuji za pozornost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85CB248D-B4BF-4D42-0674-FC455A1C70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 r="1825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1460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136</Words>
  <Application>Microsoft Office PowerPoint</Application>
  <PresentationFormat>Širokoúhlá obrazovka</PresentationFormat>
  <Paragraphs>27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Motiv Office</vt:lpstr>
      <vt:lpstr>N_OPX – Odborná praxe Reining Engineering &amp; Services s.r.o</vt:lpstr>
      <vt:lpstr>Obsah</vt:lpstr>
      <vt:lpstr>Společnost Reining Group</vt:lpstr>
      <vt:lpstr>Náplň praxe</vt:lpstr>
      <vt:lpstr>Přínos praxe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N_OPX – Odborná praxe Reining Engineering &amp; Services s.r.o</dc:title>
  <dc:creator>Jakub Tomášek</dc:creator>
  <cp:lastModifiedBy>Jakub Tomášek</cp:lastModifiedBy>
  <cp:revision>2</cp:revision>
  <dcterms:created xsi:type="dcterms:W3CDTF">2024-01-12T09:35:46Z</dcterms:created>
  <dcterms:modified xsi:type="dcterms:W3CDTF">2024-01-12T10:33:55Z</dcterms:modified>
</cp:coreProperties>
</file>