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5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AEE39-54CE-1D5B-B7D7-E38E14535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D674FE-4082-D8A4-1039-AC952A048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CA794F-5EF4-FFCA-A5FB-FFFEBDD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4F7A84-8B9B-5D07-B759-6438CF96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E6253-E8F5-DDF2-3AF2-CC8A0CCE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70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B967E-1A82-6361-04F9-807660BD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5260A9-C9D1-FC54-7EB5-7A24416E6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52DC5C-B155-3E3F-03A4-C14E33DF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0A95C-89B3-2B2C-B670-1068D1C8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F7BFB-773C-C6D2-6233-3A9337F8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6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4C6761-9F8F-FC72-B14D-8E3370650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7D5A55-9141-C7DE-5C2F-75627BBBF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020000-4EE8-AEC7-0B02-528359DC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328DEE-944E-07A2-F853-0E27955F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CD645F-5F6C-6D98-D5FA-2CA15135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7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E27EC-8FDD-9DBD-7113-43E7A601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A5806-B291-629C-A5E5-0D4589A0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F0E1FA-B468-347B-1EFB-3394EAB2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6A22C-3F8B-37B8-8A62-BE289355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B429C6-2E48-FA89-B158-52EDD610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F064B-ECD6-6C6E-3549-45E3D183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9A8238-C6E3-DAF1-5708-FDD3C522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A576CA-3ADF-C4A6-9D75-92A2BDB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A03CCA-ED7F-0E79-64A6-85E2C3A8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90A1D7-E149-DD50-0CDD-1069E99C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9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4D8C6-2602-86CF-4600-917877EA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67134-A31D-9CD2-4130-8FC6E3CAD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3D813A-B652-0F95-8980-F6B55F5E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DEE354-769B-F7B0-3700-0B9EBABE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766D55-5657-BFDF-EE77-2892104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9E4E6-E643-34B3-04E5-939E9E1B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40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C29DC-7B7B-230E-6798-4B9D3B9E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98C552-15B2-8E19-9892-BB1BF048C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45860E-78A8-C914-69A3-4035B6615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246B41-0CD3-7ED1-3761-2EA11050F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007A92-82E3-19BC-4BF4-0019AE2A6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3377D4-FB9C-9064-B5E7-41F5A828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DE75EA-AD8D-A531-A913-0D86E59A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FDAE86B-59B8-C719-C214-740793FC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0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2B0A3-74F9-365E-86B1-249C4E4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5CCE8B-0196-DE29-EB17-926F027C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5E5F89-7FE1-6E85-CDA9-816D1C61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DCA953-B287-CEEF-D53F-2818271D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9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73C98B-A91A-A38E-38A2-2A5D881C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0DBAB6-9AE3-B6DB-4238-C879F4FF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924682-D1CF-3184-F4B5-285708CB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46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56173-FBDD-3C0F-B166-8233FD92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D4D30-029C-27DC-0B88-7EFEDC4E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7C3A14-3548-16BB-B730-22F2BA2F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9FA2F0-93ED-5B60-5DF9-489C8AB8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161529-DFF3-468A-4D1C-C6A2946E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E25304-739F-5F01-7385-61EFD5E0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74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6DCBE-BCEE-B667-97C1-E01C7519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638A4B-1057-0325-A871-12B6BEE59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DF631C-39E7-6B02-2417-23A3E88A0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5123DF-F20C-3527-CCA6-CD3809C1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0C21EE-7339-9FE6-A58D-615E0BFA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CBBD09-D738-AE2A-18EA-00C5CE38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0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FB52B8-951E-D3EC-1C7C-D7D55911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37A9AE-970D-C4D3-C4DD-167E4AB4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6D9808-BD9E-E749-1D6F-1215711EA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F482-5681-498D-AFB6-79DB21551D07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854AAF-88F0-D399-4389-72A6B9F65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8E5B87-F3AD-1443-E6E9-221E7259D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9B08-64D1-4332-AA61-485EEC64A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0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D27F4-BBCF-DE1C-E4DD-D533CA9CA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152B1F-87FC-BF71-6F15-5D8F75491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Adam Praizler</a:t>
            </a:r>
          </a:p>
          <a:p>
            <a:r>
              <a:rPr lang="cs-CZ" dirty="0"/>
              <a:t>30670</a:t>
            </a:r>
          </a:p>
          <a:p>
            <a:r>
              <a:rPr lang="cs-CZ" dirty="0"/>
              <a:t>Správa železnic, státní organizace</a:t>
            </a:r>
          </a:p>
        </p:txBody>
      </p:sp>
    </p:spTree>
    <p:extLst>
      <p:ext uri="{BB962C8B-B14F-4D97-AF65-F5344CB8AC3E}">
        <p14:creationId xmlns:p14="http://schemas.microsoft.com/office/powerpoint/2010/main" val="125803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96B1A-738C-09CF-D860-33FDF076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1651C-4AD2-0D69-DA0C-379F12DB5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2003 rozdělením Českých drah</a:t>
            </a:r>
          </a:p>
          <a:p>
            <a:r>
              <a:rPr lang="cs-CZ" dirty="0"/>
              <a:t>Státní organizace spravující železnice v ČR</a:t>
            </a:r>
          </a:p>
          <a:p>
            <a:r>
              <a:rPr lang="cs-CZ" dirty="0"/>
              <a:t>Vlastník a provozovatel železnic v majetku státu</a:t>
            </a:r>
          </a:p>
          <a:p>
            <a:r>
              <a:rPr lang="cs-CZ" dirty="0"/>
              <a:t>Více než 17 000 zaměstnanců</a:t>
            </a:r>
          </a:p>
          <a:p>
            <a:r>
              <a:rPr lang="cs-CZ" dirty="0"/>
              <a:t>Sídlo v Praze</a:t>
            </a:r>
          </a:p>
          <a:p>
            <a:r>
              <a:rPr lang="cs-CZ" dirty="0"/>
              <a:t>Přiděluje dopravní kapacitu všem dopravcům</a:t>
            </a:r>
          </a:p>
          <a:p>
            <a:r>
              <a:rPr lang="cs-CZ" dirty="0"/>
              <a:t>Řídí provoz (výpravčí, signalisté, strážníci oddílu, závoráři, atd.)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4D1FB6ED-CF31-F7AD-06CD-9C704C73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8" y="194363"/>
            <a:ext cx="5525069" cy="20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9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77114-CE9E-BCD4-6CBE-06FF807F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A13DC6-AFBF-3C58-E303-77956E77B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Místo výkonu práce signalisty – stavědlo</a:t>
            </a:r>
          </a:p>
          <a:p>
            <a:r>
              <a:rPr lang="cs-CZ" dirty="0"/>
              <a:t>Stanice je rozdělena na obvody, každý obvod je pod správou jednoho pracoviště (stavědlo, stanoviště, dopravní kancelář, atd.)</a:t>
            </a:r>
          </a:p>
          <a:p>
            <a:r>
              <a:rPr lang="cs-CZ" dirty="0"/>
              <a:t>Na pozici dozorce výhybek pracuji od ledna 2023, později jsem získal odborné způsobilosti i na další pracoviště</a:t>
            </a:r>
          </a:p>
          <a:p>
            <a:r>
              <a:rPr lang="cs-CZ" dirty="0"/>
              <a:t>Náplní praxe pro mě bylo, mino jiné, obsluha výhybek a návěstidel, vydávání souhlasu k posunu, komunikace přes radiové stanice, zjišťování volnosti vlakových cest nebo zajišťování obsluhy vleček</a:t>
            </a:r>
          </a:p>
          <a:p>
            <a:r>
              <a:rPr lang="cs-CZ" dirty="0"/>
              <a:t>Spolupráce s </a:t>
            </a:r>
            <a:r>
              <a:rPr lang="cs-CZ" dirty="0" err="1"/>
              <a:t>vlečkaři</a:t>
            </a:r>
            <a:r>
              <a:rPr lang="cs-CZ" dirty="0"/>
              <a:t>, posunovači a dohled na bezpečnost</a:t>
            </a:r>
          </a:p>
        </p:txBody>
      </p:sp>
    </p:spTree>
    <p:extLst>
      <p:ext uri="{BB962C8B-B14F-4D97-AF65-F5344CB8AC3E}">
        <p14:creationId xmlns:p14="http://schemas.microsoft.com/office/powerpoint/2010/main" val="17330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interiér, počítačový monitor, Kancelářská budova">
            <a:extLst>
              <a:ext uri="{FF2B5EF4-FFF2-40B4-BE49-F238E27FC236}">
                <a16:creationId xmlns:a16="http://schemas.microsoft.com/office/drawing/2014/main" id="{38A3963E-FCC9-E2C7-87D1-5B2F02E16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DA67F8-6B6C-0545-1F5D-C5365912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344954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Ukázka z provozu</a:t>
            </a:r>
          </a:p>
        </p:txBody>
      </p:sp>
    </p:spTree>
    <p:extLst>
      <p:ext uri="{BB962C8B-B14F-4D97-AF65-F5344CB8AC3E}">
        <p14:creationId xmlns:p14="http://schemas.microsoft.com/office/powerpoint/2010/main" val="174641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9659A-222B-A4BD-626A-95E2B7DA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CDA1F-4C41-C41B-EC25-DF1AD7CE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Aktuálně pracuji jako signalista 1 rok</a:t>
            </a:r>
          </a:p>
          <a:p>
            <a:r>
              <a:rPr lang="cs-CZ" dirty="0"/>
              <a:t>Plním úkoly dané dopravním řádem nebo základní dopravní dokumentací</a:t>
            </a:r>
          </a:p>
          <a:p>
            <a:r>
              <a:rPr lang="cs-CZ" dirty="0"/>
              <a:t>Obsluhuji staniční zabezpečovací zařízení ručně nebo místně z jednotného obslužného pracoviště</a:t>
            </a:r>
          </a:p>
          <a:p>
            <a:r>
              <a:rPr lang="cs-CZ" dirty="0"/>
              <a:t>Organizuji provoz drážních vozidel v mém obvodu a nastavuji priority při posunu po nádraží.</a:t>
            </a:r>
          </a:p>
          <a:p>
            <a:r>
              <a:rPr lang="cs-CZ" dirty="0"/>
              <a:t>Práce signalisty mě naplňuje a dává mi možnost propojit teoretické znalosti s praktickými dovednostmi v reálném provozu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65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F18AE-F92E-EBF3-1E1B-8E96CAE0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1094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215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Odborná praxe</vt:lpstr>
      <vt:lpstr>Představení společnosti</vt:lpstr>
      <vt:lpstr>Náplň a průběh praxe</vt:lpstr>
      <vt:lpstr>Ukázka z provozu</vt:lpstr>
      <vt:lpstr>Zhodnocení praxe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Adam Praizler</dc:creator>
  <cp:lastModifiedBy>Adam Praizler</cp:lastModifiedBy>
  <cp:revision>2</cp:revision>
  <dcterms:created xsi:type="dcterms:W3CDTF">2024-01-05T18:12:46Z</dcterms:created>
  <dcterms:modified xsi:type="dcterms:W3CDTF">2024-01-05T19:40:30Z</dcterms:modified>
</cp:coreProperties>
</file>