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93" r:id="rId5"/>
    <p:sldId id="291" r:id="rId6"/>
    <p:sldId id="295" r:id="rId7"/>
    <p:sldId id="294" r:id="rId8"/>
    <p:sldId id="289" r:id="rId9"/>
    <p:sldId id="276" r:id="rId10"/>
    <p:sldId id="259" r:id="rId11"/>
    <p:sldId id="288" r:id="rId12"/>
  </p:sldIdLst>
  <p:sldSz cx="18288000" cy="10287000"/>
  <p:notesSz cx="6858000" cy="9144000"/>
  <p:defaultTextStyle>
    <a:defPPr>
      <a:defRPr lang="en-US"/>
    </a:defPPr>
    <a:lvl1pPr marL="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A0847-BA62-F91C-4393-E29A9C05B35D}" v="10" dt="2023-10-05T13:34:32.817"/>
    <p1510:client id="{10B5A405-258E-D76C-6F0C-361027B41141}" v="1" dt="2023-09-19T12:32:38.774"/>
    <p1510:client id="{4F045DA7-0866-F93B-4ACA-80581FDD5B9A}" v="1" dt="2023-10-13T09:22:12.071"/>
    <p1510:client id="{7F5B7076-A82A-A03C-63D0-B957FE651FAD}" v="1" dt="2023-09-19T12:46:46.758"/>
    <p1510:client id="{A0DB4880-688B-6825-091A-1D3EF8B26223}" v="13" dt="2023-10-09T05:03:19.206"/>
    <p1510:client id="{A657CFA5-DFB9-D435-F4D5-65DE400CAA30}" v="2" dt="2023-10-09T09:44:00.403"/>
    <p1510:client id="{CCF53A6B-A36B-7B03-7BC9-19F63DB6025C}" v="4" dt="2023-11-10T13:15:57.166"/>
    <p1510:client id="{D0A7AD8E-7281-B0E7-6F9A-1BCFC30068B1}" v="17" dt="2023-10-04T08:51:35.389"/>
    <p1510:client id="{EC006BB6-CAC8-040A-9513-84BCCCB33FF9}" v="30" dt="2023-10-04T08:43:23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ař Milan" userId="S::milan.kosar@skodagroup.com::35edbbdf-a650-44e4-af2d-379dcedbaa98" providerId="AD" clId="Web-{7F5B7076-A82A-A03C-63D0-B957FE651FAD}"/>
    <pc:docChg chg="sldOrd">
      <pc:chgData name="Kosař Milan" userId="S::milan.kosar@skodagroup.com::35edbbdf-a650-44e4-af2d-379dcedbaa98" providerId="AD" clId="Web-{7F5B7076-A82A-A03C-63D0-B957FE651FAD}" dt="2023-09-19T12:46:46.758" v="0"/>
      <pc:docMkLst>
        <pc:docMk/>
      </pc:docMkLst>
      <pc:sldChg chg="ord">
        <pc:chgData name="Kosař Milan" userId="S::milan.kosar@skodagroup.com::35edbbdf-a650-44e4-af2d-379dcedbaa98" providerId="AD" clId="Web-{7F5B7076-A82A-A03C-63D0-B957FE651FAD}" dt="2023-09-19T12:46:46.758" v="0"/>
        <pc:sldMkLst>
          <pc:docMk/>
          <pc:sldMk cId="2248192673" sldId="259"/>
        </pc:sldMkLst>
      </pc:sldChg>
    </pc:docChg>
  </pc:docChgLst>
  <pc:docChgLst>
    <pc:chgData name="Auvinen Pekka" userId="S::pekka.auvinen@skodagroup.com::587a3698-1e0d-4b09-bc47-fc22916cce00" providerId="AD" clId="Web-{CCF53A6B-A36B-7B03-7BC9-19F63DB6025C}"/>
    <pc:docChg chg="modSld sldOrd">
      <pc:chgData name="Auvinen Pekka" userId="S::pekka.auvinen@skodagroup.com::587a3698-1e0d-4b09-bc47-fc22916cce00" providerId="AD" clId="Web-{CCF53A6B-A36B-7B03-7BC9-19F63DB6025C}" dt="2023-11-10T13:15:57.166" v="3" actId="1076"/>
      <pc:docMkLst>
        <pc:docMk/>
      </pc:docMkLst>
      <pc:sldChg chg="modSp">
        <pc:chgData name="Auvinen Pekka" userId="S::pekka.auvinen@skodagroup.com::587a3698-1e0d-4b09-bc47-fc22916cce00" providerId="AD" clId="Web-{CCF53A6B-A36B-7B03-7BC9-19F63DB6025C}" dt="2023-11-10T13:15:57.166" v="3" actId="1076"/>
        <pc:sldMkLst>
          <pc:docMk/>
          <pc:sldMk cId="2248192673" sldId="259"/>
        </pc:sldMkLst>
        <pc:spChg chg="mod">
          <ac:chgData name="Auvinen Pekka" userId="S::pekka.auvinen@skodagroup.com::587a3698-1e0d-4b09-bc47-fc22916cce00" providerId="AD" clId="Web-{CCF53A6B-A36B-7B03-7BC9-19F63DB6025C}" dt="2023-11-10T13:15:57.166" v="3" actId="1076"/>
          <ac:spMkLst>
            <pc:docMk/>
            <pc:sldMk cId="2248192673" sldId="259"/>
            <ac:spMk id="3" creationId="{551BD87F-0999-A2F5-BF46-78D8D6EFD44C}"/>
          </ac:spMkLst>
        </pc:spChg>
      </pc:sldChg>
      <pc:sldChg chg="ord">
        <pc:chgData name="Auvinen Pekka" userId="S::pekka.auvinen@skodagroup.com::587a3698-1e0d-4b09-bc47-fc22916cce00" providerId="AD" clId="Web-{CCF53A6B-A36B-7B03-7BC9-19F63DB6025C}" dt="2023-11-10T13:15:17.180" v="0"/>
        <pc:sldMkLst>
          <pc:docMk/>
          <pc:sldMk cId="4252231318" sldId="261"/>
        </pc:sldMkLst>
      </pc:sldChg>
      <pc:sldChg chg="ord">
        <pc:chgData name="Auvinen Pekka" userId="S::pekka.auvinen@skodagroup.com::587a3698-1e0d-4b09-bc47-fc22916cce00" providerId="AD" clId="Web-{CCF53A6B-A36B-7B03-7BC9-19F63DB6025C}" dt="2023-11-10T13:15:19.352" v="2"/>
        <pc:sldMkLst>
          <pc:docMk/>
          <pc:sldMk cId="720420868" sldId="268"/>
        </pc:sldMkLst>
      </pc:sldChg>
      <pc:sldChg chg="ord">
        <pc:chgData name="Auvinen Pekka" userId="S::pekka.auvinen@skodagroup.com::587a3698-1e0d-4b09-bc47-fc22916cce00" providerId="AD" clId="Web-{CCF53A6B-A36B-7B03-7BC9-19F63DB6025C}" dt="2023-11-10T13:15:18.508" v="1"/>
        <pc:sldMkLst>
          <pc:docMk/>
          <pc:sldMk cId="3997394208" sldId="269"/>
        </pc:sldMkLst>
      </pc:sldChg>
    </pc:docChg>
  </pc:docChgLst>
  <pc:docChgLst>
    <pc:chgData name="Kosař Milan" userId="S::milan.kosar@skodagroup.com::35edbbdf-a650-44e4-af2d-379dcedbaa98" providerId="AD" clId="Web-{10B5A405-258E-D76C-6F0C-361027B41141}"/>
    <pc:docChg chg="sldOrd">
      <pc:chgData name="Kosař Milan" userId="S::milan.kosar@skodagroup.com::35edbbdf-a650-44e4-af2d-379dcedbaa98" providerId="AD" clId="Web-{10B5A405-258E-D76C-6F0C-361027B41141}" dt="2023-09-19T12:32:38.774" v="0"/>
      <pc:docMkLst>
        <pc:docMk/>
      </pc:docMkLst>
      <pc:sldChg chg="ord">
        <pc:chgData name="Kosař Milan" userId="S::milan.kosar@skodagroup.com::35edbbdf-a650-44e4-af2d-379dcedbaa98" providerId="AD" clId="Web-{10B5A405-258E-D76C-6F0C-361027B41141}" dt="2023-09-19T12:32:38.774" v="0"/>
        <pc:sldMkLst>
          <pc:docMk/>
          <pc:sldMk cId="720420868" sldId="268"/>
        </pc:sldMkLst>
      </pc:sldChg>
    </pc:docChg>
  </pc:docChgLst>
  <pc:docChgLst>
    <pc:chgData name="Koudelka Adam" userId="S::adam.koudelka@skodagroup.com::35211362-8eb4-4329-abae-3ecb26366ed8" providerId="AD" clId="Web-{0E7A0847-BA62-F91C-4393-E29A9C05B35D}"/>
    <pc:docChg chg="modSld">
      <pc:chgData name="Koudelka Adam" userId="S::adam.koudelka@skodagroup.com::35211362-8eb4-4329-abae-3ecb26366ed8" providerId="AD" clId="Web-{0E7A0847-BA62-F91C-4393-E29A9C05B35D}" dt="2023-10-05T13:34:32.817" v="9"/>
      <pc:docMkLst>
        <pc:docMk/>
      </pc:docMkLst>
      <pc:sldChg chg="addSp delSp modSp">
        <pc:chgData name="Koudelka Adam" userId="S::adam.koudelka@skodagroup.com::35211362-8eb4-4329-abae-3ecb26366ed8" providerId="AD" clId="Web-{0E7A0847-BA62-F91C-4393-E29A9C05B35D}" dt="2023-10-05T13:34:32.817" v="9"/>
        <pc:sldMkLst>
          <pc:docMk/>
          <pc:sldMk cId="1396480437" sldId="256"/>
        </pc:sldMkLst>
        <pc:spChg chg="add del mod">
          <ac:chgData name="Koudelka Adam" userId="S::adam.koudelka@skodagroup.com::35211362-8eb4-4329-abae-3ecb26366ed8" providerId="AD" clId="Web-{0E7A0847-BA62-F91C-4393-E29A9C05B35D}" dt="2023-10-05T13:34:31.285" v="8"/>
          <ac:spMkLst>
            <pc:docMk/>
            <pc:sldMk cId="1396480437" sldId="256"/>
            <ac:spMk id="6" creationId="{CE9AE743-7486-794B-70C1-9275B495F465}"/>
          </ac:spMkLst>
        </pc:spChg>
        <pc:spChg chg="add mod">
          <ac:chgData name="Koudelka Adam" userId="S::adam.koudelka@skodagroup.com::35211362-8eb4-4329-abae-3ecb26366ed8" providerId="AD" clId="Web-{0E7A0847-BA62-F91C-4393-E29A9C05B35D}" dt="2023-10-05T13:34:32.817" v="9"/>
          <ac:spMkLst>
            <pc:docMk/>
            <pc:sldMk cId="1396480437" sldId="256"/>
            <ac:spMk id="9" creationId="{7FCA3601-D53B-BFD3-3773-65C8C56C6D53}"/>
          </ac:spMkLst>
        </pc:spChg>
        <pc:picChg chg="del">
          <ac:chgData name="Koudelka Adam" userId="S::adam.koudelka@skodagroup.com::35211362-8eb4-4329-abae-3ecb26366ed8" providerId="AD" clId="Web-{0E7A0847-BA62-F91C-4393-E29A9C05B35D}" dt="2023-10-05T13:34:10.207" v="1"/>
          <ac:picMkLst>
            <pc:docMk/>
            <pc:sldMk cId="1396480437" sldId="256"/>
            <ac:picMk id="4" creationId="{008DF4E5-5474-C084-1B5F-A9A91F3C5725}"/>
          </ac:picMkLst>
        </pc:picChg>
        <pc:picChg chg="del">
          <ac:chgData name="Koudelka Adam" userId="S::adam.koudelka@skodagroup.com::35211362-8eb4-4329-abae-3ecb26366ed8" providerId="AD" clId="Web-{0E7A0847-BA62-F91C-4393-E29A9C05B35D}" dt="2023-10-05T13:34:08.441" v="0"/>
          <ac:picMkLst>
            <pc:docMk/>
            <pc:sldMk cId="1396480437" sldId="256"/>
            <ac:picMk id="5" creationId="{FDCBEF97-A300-B64A-CB43-29C5E60EA8E9}"/>
          </ac:picMkLst>
        </pc:picChg>
        <pc:picChg chg="del">
          <ac:chgData name="Koudelka Adam" userId="S::adam.koudelka@skodagroup.com::35211362-8eb4-4329-abae-3ecb26366ed8" providerId="AD" clId="Web-{0E7A0847-BA62-F91C-4393-E29A9C05B35D}" dt="2023-10-05T13:34:32.817" v="9"/>
          <ac:picMkLst>
            <pc:docMk/>
            <pc:sldMk cId="1396480437" sldId="256"/>
            <ac:picMk id="8" creationId="{EE5C85BA-A134-C1E6-9C1C-DD3A0A96D239}"/>
          </ac:picMkLst>
        </pc:picChg>
      </pc:sldChg>
      <pc:sldChg chg="addSp delSp modSp">
        <pc:chgData name="Koudelka Adam" userId="S::adam.koudelka@skodagroup.com::35211362-8eb4-4329-abae-3ecb26366ed8" providerId="AD" clId="Web-{0E7A0847-BA62-F91C-4393-E29A9C05B35D}" dt="2023-10-05T13:34:24.504" v="7"/>
        <pc:sldMkLst>
          <pc:docMk/>
          <pc:sldMk cId="2248192673" sldId="259"/>
        </pc:sldMkLst>
        <pc:spChg chg="add mod">
          <ac:chgData name="Koudelka Adam" userId="S::adam.koudelka@skodagroup.com::35211362-8eb4-4329-abae-3ecb26366ed8" providerId="AD" clId="Web-{0E7A0847-BA62-F91C-4393-E29A9C05B35D}" dt="2023-10-05T13:34:12.676" v="2"/>
          <ac:spMkLst>
            <pc:docMk/>
            <pc:sldMk cId="2248192673" sldId="259"/>
            <ac:spMk id="3" creationId="{551BD87F-0999-A2F5-BF46-78D8D6EFD44C}"/>
          </ac:spMkLst>
        </pc:spChg>
        <pc:spChg chg="mod">
          <ac:chgData name="Koudelka Adam" userId="S::adam.koudelka@skodagroup.com::35211362-8eb4-4329-abae-3ecb26366ed8" providerId="AD" clId="Web-{0E7A0847-BA62-F91C-4393-E29A9C05B35D}" dt="2023-10-05T13:34:21.192" v="5" actId="1076"/>
          <ac:spMkLst>
            <pc:docMk/>
            <pc:sldMk cId="2248192673" sldId="259"/>
            <ac:spMk id="5" creationId="{88EB6374-0655-6F90-42A5-D8284383AEFD}"/>
          </ac:spMkLst>
        </pc:spChg>
        <pc:spChg chg="add del mod">
          <ac:chgData name="Koudelka Adam" userId="S::adam.koudelka@skodagroup.com::35211362-8eb4-4329-abae-3ecb26366ed8" providerId="AD" clId="Web-{0E7A0847-BA62-F91C-4393-E29A9C05B35D}" dt="2023-10-05T13:34:24.504" v="7"/>
          <ac:spMkLst>
            <pc:docMk/>
            <pc:sldMk cId="2248192673" sldId="259"/>
            <ac:spMk id="7" creationId="{F5B47DB0-422E-48C5-CCBA-A4AC954AEFFE}"/>
          </ac:spMkLst>
        </pc:spChg>
        <pc:picChg chg="del">
          <ac:chgData name="Koudelka Adam" userId="S::adam.koudelka@skodagroup.com::35211362-8eb4-4329-abae-3ecb26366ed8" providerId="AD" clId="Web-{0E7A0847-BA62-F91C-4393-E29A9C05B35D}" dt="2023-10-05T13:34:18.113" v="4"/>
          <ac:picMkLst>
            <pc:docMk/>
            <pc:sldMk cId="2248192673" sldId="259"/>
            <ac:picMk id="6" creationId="{F2436597-6BF1-E026-BF10-E0A41DA34C7F}"/>
          </ac:picMkLst>
        </pc:picChg>
        <pc:picChg chg="del">
          <ac:chgData name="Koudelka Adam" userId="S::adam.koudelka@skodagroup.com::35211362-8eb4-4329-abae-3ecb26366ed8" providerId="AD" clId="Web-{0E7A0847-BA62-F91C-4393-E29A9C05B35D}" dt="2023-10-05T13:34:12.676" v="2"/>
          <ac:picMkLst>
            <pc:docMk/>
            <pc:sldMk cId="2248192673" sldId="259"/>
            <ac:picMk id="9" creationId="{12973964-2A64-133E-E5A5-776635D7C0DE}"/>
          </ac:picMkLst>
        </pc:picChg>
      </pc:sldChg>
      <pc:sldChg chg="delSp">
        <pc:chgData name="Koudelka Adam" userId="S::adam.koudelka@skodagroup.com::35211362-8eb4-4329-abae-3ecb26366ed8" providerId="AD" clId="Web-{0E7A0847-BA62-F91C-4393-E29A9C05B35D}" dt="2023-10-05T13:34:14.801" v="3"/>
        <pc:sldMkLst>
          <pc:docMk/>
          <pc:sldMk cId="4252231318" sldId="261"/>
        </pc:sldMkLst>
        <pc:picChg chg="del">
          <ac:chgData name="Koudelka Adam" userId="S::adam.koudelka@skodagroup.com::35211362-8eb4-4329-abae-3ecb26366ed8" providerId="AD" clId="Web-{0E7A0847-BA62-F91C-4393-E29A9C05B35D}" dt="2023-10-05T13:34:14.801" v="3"/>
          <ac:picMkLst>
            <pc:docMk/>
            <pc:sldMk cId="4252231318" sldId="261"/>
            <ac:picMk id="4" creationId="{7F8DF374-8567-C058-450A-ADE765B0C380}"/>
          </ac:picMkLst>
        </pc:picChg>
      </pc:sldChg>
    </pc:docChg>
  </pc:docChgLst>
  <pc:docChgLst>
    <pc:chgData name="Gurník Jan" userId="S::jan.gurnik@skodagroup.com::7ca1245a-eb9c-4352-a653-cfdb6a9aeb0a" providerId="AD" clId="Web-{A0DB4880-688B-6825-091A-1D3EF8B26223}"/>
    <pc:docChg chg="addSld modSld sldOrd">
      <pc:chgData name="Gurník Jan" userId="S::jan.gurnik@skodagroup.com::7ca1245a-eb9c-4352-a653-cfdb6a9aeb0a" providerId="AD" clId="Web-{A0DB4880-688B-6825-091A-1D3EF8B26223}" dt="2023-10-09T05:03:19.206" v="11"/>
      <pc:docMkLst>
        <pc:docMk/>
      </pc:docMkLst>
      <pc:sldChg chg="modSp">
        <pc:chgData name="Gurník Jan" userId="S::jan.gurnik@skodagroup.com::7ca1245a-eb9c-4352-a653-cfdb6a9aeb0a" providerId="AD" clId="Web-{A0DB4880-688B-6825-091A-1D3EF8B26223}" dt="2023-10-09T05:02:33.673" v="7" actId="20577"/>
        <pc:sldMkLst>
          <pc:docMk/>
          <pc:sldMk cId="1396480437" sldId="256"/>
        </pc:sldMkLst>
        <pc:spChg chg="mod">
          <ac:chgData name="Gurník Jan" userId="S::jan.gurnik@skodagroup.com::7ca1245a-eb9c-4352-a653-cfdb6a9aeb0a" providerId="AD" clId="Web-{A0DB4880-688B-6825-091A-1D3EF8B26223}" dt="2023-10-09T05:02:33.673" v="7" actId="20577"/>
          <ac:spMkLst>
            <pc:docMk/>
            <pc:sldMk cId="1396480437" sldId="256"/>
            <ac:spMk id="3" creationId="{24826F90-13F4-6138-4C2E-210539170007}"/>
          </ac:spMkLst>
        </pc:spChg>
      </pc:sldChg>
      <pc:sldChg chg="ord">
        <pc:chgData name="Gurník Jan" userId="S::jan.gurnik@skodagroup.com::7ca1245a-eb9c-4352-a653-cfdb6a9aeb0a" providerId="AD" clId="Web-{A0DB4880-688B-6825-091A-1D3EF8B26223}" dt="2023-10-09T05:03:14.737" v="10"/>
        <pc:sldMkLst>
          <pc:docMk/>
          <pc:sldMk cId="3862803763" sldId="265"/>
        </pc:sldMkLst>
      </pc:sldChg>
      <pc:sldChg chg="add replId">
        <pc:chgData name="Gurník Jan" userId="S::jan.gurnik@skodagroup.com::7ca1245a-eb9c-4352-a653-cfdb6a9aeb0a" providerId="AD" clId="Web-{A0DB4880-688B-6825-091A-1D3EF8B26223}" dt="2023-10-09T05:03:19.206" v="11"/>
        <pc:sldMkLst>
          <pc:docMk/>
          <pc:sldMk cId="4183463328" sldId="289"/>
        </pc:sldMkLst>
      </pc:sldChg>
    </pc:docChg>
  </pc:docChgLst>
  <pc:docChgLst>
    <pc:chgData name="Ušelová Klára" userId="S::klara.uselova@skodagroup.com::49120dd1-996f-405d-a518-468e6f4c710e" providerId="AD" clId="Web-{EC006BB6-CAC8-040A-9513-84BCCCB33FF9}"/>
    <pc:docChg chg="delSld modSld">
      <pc:chgData name="Ušelová Klára" userId="S::klara.uselova@skodagroup.com::49120dd1-996f-405d-a518-468e6f4c710e" providerId="AD" clId="Web-{EC006BB6-CAC8-040A-9513-84BCCCB33FF9}" dt="2023-10-04T08:43:23.941" v="29" actId="14100"/>
      <pc:docMkLst>
        <pc:docMk/>
      </pc:docMkLst>
      <pc:sldChg chg="addSp delSp modSp">
        <pc:chgData name="Ušelová Klára" userId="S::klara.uselova@skodagroup.com::49120dd1-996f-405d-a518-468e6f4c710e" providerId="AD" clId="Web-{EC006BB6-CAC8-040A-9513-84BCCCB33FF9}" dt="2023-10-04T08:40:42.625" v="22" actId="14100"/>
        <pc:sldMkLst>
          <pc:docMk/>
          <pc:sldMk cId="1396480437" sldId="256"/>
        </pc:sldMkLst>
        <pc:spChg chg="del">
          <ac:chgData name="Ušelová Klára" userId="S::klara.uselova@skodagroup.com::49120dd1-996f-405d-a518-468e6f4c710e" providerId="AD" clId="Web-{EC006BB6-CAC8-040A-9513-84BCCCB33FF9}" dt="2023-10-04T08:39:26.092" v="5"/>
          <ac:spMkLst>
            <pc:docMk/>
            <pc:sldMk cId="1396480437" sldId="256"/>
            <ac:spMk id="2" creationId="{5785E414-5101-4BCB-CB29-B2B6389BC0C0}"/>
          </ac:spMkLst>
        </pc:spChg>
        <pc:spChg chg="mod">
          <ac:chgData name="Ušelová Klára" userId="S::klara.uselova@skodagroup.com::49120dd1-996f-405d-a518-468e6f4c710e" providerId="AD" clId="Web-{EC006BB6-CAC8-040A-9513-84BCCCB33FF9}" dt="2023-10-04T08:38:56.967" v="4" actId="20577"/>
          <ac:spMkLst>
            <pc:docMk/>
            <pc:sldMk cId="1396480437" sldId="256"/>
            <ac:spMk id="3" creationId="{24826F90-13F4-6138-4C2E-210539170007}"/>
          </ac:spMkLst>
        </pc:spChg>
        <pc:picChg chg="add mod ord">
          <ac:chgData name="Ušelová Klára" userId="S::klara.uselova@skodagroup.com::49120dd1-996f-405d-a518-468e6f4c710e" providerId="AD" clId="Web-{EC006BB6-CAC8-040A-9513-84BCCCB33FF9}" dt="2023-10-04T08:39:40.405" v="7" actId="1076"/>
          <ac:picMkLst>
            <pc:docMk/>
            <pc:sldMk cId="1396480437" sldId="256"/>
            <ac:picMk id="4" creationId="{008DF4E5-5474-C084-1B5F-A9A91F3C5725}"/>
          </ac:picMkLst>
        </pc:picChg>
        <pc:picChg chg="add mod">
          <ac:chgData name="Ušelová Klára" userId="S::klara.uselova@skodagroup.com::49120dd1-996f-405d-a518-468e6f4c710e" providerId="AD" clId="Web-{EC006BB6-CAC8-040A-9513-84BCCCB33FF9}" dt="2023-10-04T08:40:04.702" v="13" actId="1076"/>
          <ac:picMkLst>
            <pc:docMk/>
            <pc:sldMk cId="1396480437" sldId="256"/>
            <ac:picMk id="5" creationId="{FDCBEF97-A300-B64A-CB43-29C5E60EA8E9}"/>
          </ac:picMkLst>
        </pc:picChg>
        <pc:picChg chg="add mod">
          <ac:chgData name="Ušelová Klára" userId="S::klara.uselova@skodagroup.com::49120dd1-996f-405d-a518-468e6f4c710e" providerId="AD" clId="Web-{EC006BB6-CAC8-040A-9513-84BCCCB33FF9}" dt="2023-10-04T08:40:42.625" v="22" actId="14100"/>
          <ac:picMkLst>
            <pc:docMk/>
            <pc:sldMk cId="1396480437" sldId="256"/>
            <ac:picMk id="6" creationId="{86F01DED-B15F-6BAE-CDC8-84B74A928027}"/>
          </ac:picMkLst>
        </pc:picChg>
      </pc:sldChg>
      <pc:sldChg chg="del">
        <pc:chgData name="Ušelová Klára" userId="S::klara.uselova@skodagroup.com::49120dd1-996f-405d-a518-468e6f4c710e" providerId="AD" clId="Web-{EC006BB6-CAC8-040A-9513-84BCCCB33FF9}" dt="2023-10-04T08:42:20.440" v="27"/>
        <pc:sldMkLst>
          <pc:docMk/>
          <pc:sldMk cId="3628563078" sldId="257"/>
        </pc:sldMkLst>
      </pc:sldChg>
      <pc:sldChg chg="addSp delSp modSp">
        <pc:chgData name="Ušelová Klára" userId="S::klara.uselova@skodagroup.com::49120dd1-996f-405d-a518-468e6f4c710e" providerId="AD" clId="Web-{EC006BB6-CAC8-040A-9513-84BCCCB33FF9}" dt="2023-10-04T08:42:03.861" v="26" actId="14100"/>
        <pc:sldMkLst>
          <pc:docMk/>
          <pc:sldMk cId="3346029363" sldId="258"/>
        </pc:sldMkLst>
        <pc:spChg chg="del">
          <ac:chgData name="Ušelová Klára" userId="S::klara.uselova@skodagroup.com::49120dd1-996f-405d-a518-468e6f4c710e" providerId="AD" clId="Web-{EC006BB6-CAC8-040A-9513-84BCCCB33FF9}" dt="2023-10-04T08:41:29.517" v="23"/>
          <ac:spMkLst>
            <pc:docMk/>
            <pc:sldMk cId="3346029363" sldId="258"/>
            <ac:spMk id="2" creationId="{BDD071F3-B4DD-4A18-AE81-6BEC0DF47FC7}"/>
          </ac:spMkLst>
        </pc:spChg>
        <pc:spChg chg="mod">
          <ac:chgData name="Ušelová Klára" userId="S::klara.uselova@skodagroup.com::49120dd1-996f-405d-a518-468e6f4c710e" providerId="AD" clId="Web-{EC006BB6-CAC8-040A-9513-84BCCCB33FF9}" dt="2023-10-04T08:42:03.861" v="26" actId="14100"/>
          <ac:spMkLst>
            <pc:docMk/>
            <pc:sldMk cId="3346029363" sldId="258"/>
            <ac:spMk id="3" creationId="{32E11C1C-FA45-BEDE-9578-271597941234}"/>
          </ac:spMkLst>
        </pc:spChg>
        <pc:picChg chg="add mod ord">
          <ac:chgData name="Ušelová Klára" userId="S::klara.uselova@skodagroup.com::49120dd1-996f-405d-a518-468e6f4c710e" providerId="AD" clId="Web-{EC006BB6-CAC8-040A-9513-84BCCCB33FF9}" dt="2023-10-04T08:41:54.314" v="25" actId="14100"/>
          <ac:picMkLst>
            <pc:docMk/>
            <pc:sldMk cId="3346029363" sldId="258"/>
            <ac:picMk id="4" creationId="{11AE266F-069F-4EA2-ADCB-BC67AD9AEF35}"/>
          </ac:picMkLst>
        </pc:picChg>
      </pc:sldChg>
      <pc:sldChg chg="addSp delSp modSp">
        <pc:chgData name="Ušelová Klára" userId="S::klara.uselova@skodagroup.com::49120dd1-996f-405d-a518-468e6f4c710e" providerId="AD" clId="Web-{EC006BB6-CAC8-040A-9513-84BCCCB33FF9}" dt="2023-10-04T08:43:23.941" v="29" actId="14100"/>
        <pc:sldMkLst>
          <pc:docMk/>
          <pc:sldMk cId="3182842462" sldId="260"/>
        </pc:sldMkLst>
        <pc:spChg chg="del">
          <ac:chgData name="Ušelová Klára" userId="S::klara.uselova@skodagroup.com::49120dd1-996f-405d-a518-468e6f4c710e" providerId="AD" clId="Web-{EC006BB6-CAC8-040A-9513-84BCCCB33FF9}" dt="2023-10-04T08:43:19.988" v="28"/>
          <ac:spMkLst>
            <pc:docMk/>
            <pc:sldMk cId="3182842462" sldId="260"/>
            <ac:spMk id="2" creationId="{B1FCA331-BF06-3B93-2FC9-1402BCA2525C}"/>
          </ac:spMkLst>
        </pc:spChg>
        <pc:picChg chg="add mod ord">
          <ac:chgData name="Ušelová Klára" userId="S::klara.uselova@skodagroup.com::49120dd1-996f-405d-a518-468e6f4c710e" providerId="AD" clId="Web-{EC006BB6-CAC8-040A-9513-84BCCCB33FF9}" dt="2023-10-04T08:43:23.941" v="29" actId="14100"/>
          <ac:picMkLst>
            <pc:docMk/>
            <pc:sldMk cId="3182842462" sldId="260"/>
            <ac:picMk id="4" creationId="{F277E79B-FB18-1FFF-1630-2F227FAD72AA}"/>
          </ac:picMkLst>
        </pc:picChg>
      </pc:sldChg>
    </pc:docChg>
  </pc:docChgLst>
  <pc:docChgLst>
    <pc:chgData name="Ušelová Klára" userId="S::klara.uselova@skodagroup.com::49120dd1-996f-405d-a518-468e6f4c710e" providerId="AD" clId="Web-{D0A7AD8E-7281-B0E7-6F9A-1BCFC30068B1}"/>
    <pc:docChg chg="delSld modSld">
      <pc:chgData name="Ušelová Klára" userId="S::klara.uselova@skodagroup.com::49120dd1-996f-405d-a518-468e6f4c710e" providerId="AD" clId="Web-{D0A7AD8E-7281-B0E7-6F9A-1BCFC30068B1}" dt="2023-10-04T08:51:35.389" v="16" actId="14100"/>
      <pc:docMkLst>
        <pc:docMk/>
      </pc:docMkLst>
      <pc:sldChg chg="delSp">
        <pc:chgData name="Ušelová Klára" userId="S::klara.uselova@skodagroup.com::49120dd1-996f-405d-a518-468e6f4c710e" providerId="AD" clId="Web-{D0A7AD8E-7281-B0E7-6F9A-1BCFC30068B1}" dt="2023-10-04T08:50:59.341" v="12"/>
        <pc:sldMkLst>
          <pc:docMk/>
          <pc:sldMk cId="1396480437" sldId="256"/>
        </pc:sldMkLst>
        <pc:picChg chg="del">
          <ac:chgData name="Ušelová Klára" userId="S::klara.uselova@skodagroup.com::49120dd1-996f-405d-a518-468e6f4c710e" providerId="AD" clId="Web-{D0A7AD8E-7281-B0E7-6F9A-1BCFC30068B1}" dt="2023-10-04T08:50:59.341" v="12"/>
          <ac:picMkLst>
            <pc:docMk/>
            <pc:sldMk cId="1396480437" sldId="256"/>
            <ac:picMk id="6" creationId="{86F01DED-B15F-6BAE-CDC8-84B74A928027}"/>
          </ac:picMkLst>
        </pc:picChg>
      </pc:sldChg>
      <pc:sldChg chg="del">
        <pc:chgData name="Ušelová Klára" userId="S::klara.uselova@skodagroup.com::49120dd1-996f-405d-a518-468e6f4c710e" providerId="AD" clId="Web-{D0A7AD8E-7281-B0E7-6F9A-1BCFC30068B1}" dt="2023-10-04T08:43:58.151" v="1"/>
        <pc:sldMkLst>
          <pc:docMk/>
          <pc:sldMk cId="3346029363" sldId="258"/>
        </pc:sldMkLst>
      </pc:sldChg>
      <pc:sldChg chg="addSp delSp modSp">
        <pc:chgData name="Ušelová Klára" userId="S::klara.uselova@skodagroup.com::49120dd1-996f-405d-a518-468e6f4c710e" providerId="AD" clId="Web-{D0A7AD8E-7281-B0E7-6F9A-1BCFC30068B1}" dt="2023-10-04T08:51:35.389" v="16" actId="14100"/>
        <pc:sldMkLst>
          <pc:docMk/>
          <pc:sldMk cId="2248192673" sldId="259"/>
        </pc:sldMkLst>
        <pc:spChg chg="del">
          <ac:chgData name="Ušelová Klára" userId="S::klara.uselova@skodagroup.com::49120dd1-996f-405d-a518-468e6f4c710e" providerId="AD" clId="Web-{D0A7AD8E-7281-B0E7-6F9A-1BCFC30068B1}" dt="2023-10-04T08:44:39.559" v="3"/>
          <ac:spMkLst>
            <pc:docMk/>
            <pc:sldMk cId="2248192673" sldId="259"/>
            <ac:spMk id="2" creationId="{5F782917-C95C-C594-06B7-B83C974D415D}"/>
          </ac:spMkLst>
        </pc:spChg>
        <pc:spChg chg="del">
          <ac:chgData name="Ušelová Klára" userId="S::klara.uselova@skodagroup.com::49120dd1-996f-405d-a518-468e6f4c710e" providerId="AD" clId="Web-{D0A7AD8E-7281-B0E7-6F9A-1BCFC30068B1}" dt="2023-10-04T08:44:15.496" v="2"/>
          <ac:spMkLst>
            <pc:docMk/>
            <pc:sldMk cId="2248192673" sldId="259"/>
            <ac:spMk id="3" creationId="{D1538C62-BFC4-A40B-369C-E10A68301AA6}"/>
          </ac:spMkLst>
        </pc:spChg>
        <pc:spChg chg="add del mod">
          <ac:chgData name="Ušelová Klára" userId="S::klara.uselova@skodagroup.com::49120dd1-996f-405d-a518-468e6f4c710e" providerId="AD" clId="Web-{D0A7AD8E-7281-B0E7-6F9A-1BCFC30068B1}" dt="2023-10-04T08:51:26.497" v="14"/>
          <ac:spMkLst>
            <pc:docMk/>
            <pc:sldMk cId="2248192673" sldId="259"/>
            <ac:spMk id="8" creationId="{951B4500-C4A0-B238-37BE-458A2CA27067}"/>
          </ac:spMkLst>
        </pc:spChg>
        <pc:picChg chg="add del mod ord">
          <ac:chgData name="Ušelová Klára" userId="S::klara.uselova@skodagroup.com::49120dd1-996f-405d-a518-468e6f4c710e" providerId="AD" clId="Web-{D0A7AD8E-7281-B0E7-6F9A-1BCFC30068B1}" dt="2023-10-04T08:51:22.716" v="13"/>
          <ac:picMkLst>
            <pc:docMk/>
            <pc:sldMk cId="2248192673" sldId="259"/>
            <ac:picMk id="4" creationId="{B143D8CD-7619-0F3F-260B-4455930BE9C0}"/>
          </ac:picMkLst>
        </pc:picChg>
        <pc:picChg chg="add mod ord">
          <ac:chgData name="Ušelová Klára" userId="S::klara.uselova@skodagroup.com::49120dd1-996f-405d-a518-468e6f4c710e" providerId="AD" clId="Web-{D0A7AD8E-7281-B0E7-6F9A-1BCFC30068B1}" dt="2023-10-04T08:51:35.389" v="16" actId="14100"/>
          <ac:picMkLst>
            <pc:docMk/>
            <pc:sldMk cId="2248192673" sldId="259"/>
            <ac:picMk id="9" creationId="{12973964-2A64-133E-E5A5-776635D7C0DE}"/>
          </ac:picMkLst>
        </pc:picChg>
      </pc:sldChg>
      <pc:sldChg chg="del">
        <pc:chgData name="Ušelová Klára" userId="S::klara.uselova@skodagroup.com::49120dd1-996f-405d-a518-468e6f4c710e" providerId="AD" clId="Web-{D0A7AD8E-7281-B0E7-6F9A-1BCFC30068B1}" dt="2023-10-04T08:43:48.463" v="0"/>
        <pc:sldMkLst>
          <pc:docMk/>
          <pc:sldMk cId="3182842462" sldId="260"/>
        </pc:sldMkLst>
      </pc:sldChg>
      <pc:sldChg chg="addSp delSp modSp">
        <pc:chgData name="Ušelová Klára" userId="S::klara.uselova@skodagroup.com::49120dd1-996f-405d-a518-468e6f4c710e" providerId="AD" clId="Web-{D0A7AD8E-7281-B0E7-6F9A-1BCFC30068B1}" dt="2023-10-04T08:50:13.354" v="8" actId="14100"/>
        <pc:sldMkLst>
          <pc:docMk/>
          <pc:sldMk cId="4252231318" sldId="261"/>
        </pc:sldMkLst>
        <pc:spChg chg="del">
          <ac:chgData name="Ušelová Klára" userId="S::klara.uselova@skodagroup.com::49120dd1-996f-405d-a518-468e6f4c710e" providerId="AD" clId="Web-{D0A7AD8E-7281-B0E7-6F9A-1BCFC30068B1}" dt="2023-10-04T08:45:50.515" v="4"/>
          <ac:spMkLst>
            <pc:docMk/>
            <pc:sldMk cId="4252231318" sldId="261"/>
            <ac:spMk id="2" creationId="{B905F71B-FEDF-5A9B-7541-E7A8D4BDB1F2}"/>
          </ac:spMkLst>
        </pc:spChg>
        <pc:spChg chg="del">
          <ac:chgData name="Ušelová Klára" userId="S::klara.uselova@skodagroup.com::49120dd1-996f-405d-a518-468e6f4c710e" providerId="AD" clId="Web-{D0A7AD8E-7281-B0E7-6F9A-1BCFC30068B1}" dt="2023-10-04T08:45:53.656" v="5"/>
          <ac:spMkLst>
            <pc:docMk/>
            <pc:sldMk cId="4252231318" sldId="261"/>
            <ac:spMk id="3" creationId="{33CC7AD5-2379-008B-F7D7-B766B3FCCD60}"/>
          </ac:spMkLst>
        </pc:spChg>
        <pc:picChg chg="add mod">
          <ac:chgData name="Ušelová Klára" userId="S::klara.uselova@skodagroup.com::49120dd1-996f-405d-a518-468e6f4c710e" providerId="AD" clId="Web-{D0A7AD8E-7281-B0E7-6F9A-1BCFC30068B1}" dt="2023-10-04T08:50:13.354" v="8" actId="14100"/>
          <ac:picMkLst>
            <pc:docMk/>
            <pc:sldMk cId="4252231318" sldId="261"/>
            <ac:picMk id="4" creationId="{7F8DF374-8567-C058-450A-ADE765B0C380}"/>
          </ac:picMkLst>
        </pc:picChg>
      </pc:sldChg>
    </pc:docChg>
  </pc:docChgLst>
  <pc:docChgLst>
    <pc:chgData name="Koudelka Adam" userId="S::adam.koudelka@skodagroup.com::35211362-8eb4-4329-abae-3ecb26366ed8" providerId="AD" clId="Web-{A657CFA5-DFB9-D435-F4D5-65DE400CAA30}"/>
    <pc:docChg chg="modSld sldOrd">
      <pc:chgData name="Koudelka Adam" userId="S::adam.koudelka@skodagroup.com::35211362-8eb4-4329-abae-3ecb26366ed8" providerId="AD" clId="Web-{A657CFA5-DFB9-D435-F4D5-65DE400CAA30}" dt="2023-10-09T09:44:00.403" v="1"/>
      <pc:docMkLst>
        <pc:docMk/>
      </pc:docMkLst>
      <pc:sldChg chg="modSp">
        <pc:chgData name="Koudelka Adam" userId="S::adam.koudelka@skodagroup.com::35211362-8eb4-4329-abae-3ecb26366ed8" providerId="AD" clId="Web-{A657CFA5-DFB9-D435-F4D5-65DE400CAA30}" dt="2023-10-09T09:43:55.137" v="0" actId="20577"/>
        <pc:sldMkLst>
          <pc:docMk/>
          <pc:sldMk cId="1396480437" sldId="256"/>
        </pc:sldMkLst>
        <pc:spChg chg="mod">
          <ac:chgData name="Koudelka Adam" userId="S::adam.koudelka@skodagroup.com::35211362-8eb4-4329-abae-3ecb26366ed8" providerId="AD" clId="Web-{A657CFA5-DFB9-D435-F4D5-65DE400CAA30}" dt="2023-10-09T09:43:55.137" v="0" actId="20577"/>
          <ac:spMkLst>
            <pc:docMk/>
            <pc:sldMk cId="1396480437" sldId="256"/>
            <ac:spMk id="3" creationId="{24826F90-13F4-6138-4C2E-210539170007}"/>
          </ac:spMkLst>
        </pc:spChg>
      </pc:sldChg>
      <pc:sldChg chg="ord">
        <pc:chgData name="Koudelka Adam" userId="S::adam.koudelka@skodagroup.com::35211362-8eb4-4329-abae-3ecb26366ed8" providerId="AD" clId="Web-{A657CFA5-DFB9-D435-F4D5-65DE400CAA30}" dt="2023-10-09T09:44:00.403" v="1"/>
        <pc:sldMkLst>
          <pc:docMk/>
          <pc:sldMk cId="893951087" sldId="271"/>
        </pc:sldMkLst>
      </pc:sldChg>
    </pc:docChg>
  </pc:docChgLst>
  <pc:docChgLst>
    <pc:chgData name="Auvinen Pekka" userId="S::pekka.auvinen@skodagroup.com::587a3698-1e0d-4b09-bc47-fc22916cce00" providerId="AD" clId="Web-{4F045DA7-0866-F93B-4ACA-80581FDD5B9A}"/>
    <pc:docChg chg="sldOrd">
      <pc:chgData name="Auvinen Pekka" userId="S::pekka.auvinen@skodagroup.com::587a3698-1e0d-4b09-bc47-fc22916cce00" providerId="AD" clId="Web-{4F045DA7-0866-F93B-4ACA-80581FDD5B9A}" dt="2023-10-13T09:22:12.071" v="0"/>
      <pc:docMkLst>
        <pc:docMk/>
      </pc:docMkLst>
      <pc:sldChg chg="ord">
        <pc:chgData name="Auvinen Pekka" userId="S::pekka.auvinen@skodagroup.com::587a3698-1e0d-4b09-bc47-fc22916cce00" providerId="AD" clId="Web-{4F045DA7-0866-F93B-4ACA-80581FDD5B9A}" dt="2023-10-13T09:22:12.071" v="0"/>
        <pc:sldMkLst>
          <pc:docMk/>
          <pc:sldMk cId="1396480437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0FAEFB63-A582-86B8-3FB1-7D69C9C205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8288000" cy="10287000"/>
          </a:xfrm>
          <a:noFill/>
        </p:spPr>
        <p:txBody>
          <a:bodyPr bIns="1620000"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7DD51AF-6A43-CF61-E7F8-486DF97D1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63" y="6110563"/>
            <a:ext cx="11598855" cy="25299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8800"/>
            </a:lvl1pPr>
          </a:lstStyle>
          <a:p>
            <a:pPr lvl="0"/>
            <a:r>
              <a:rPr lang="en-US" noProof="0"/>
              <a:t>TITLE, SIZE 88,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D5A3E7-10CB-5705-24E2-162C1D60E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1E666CF7-7BA1-1C09-1AFC-76B7F56A73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473325" y="608012"/>
            <a:ext cx="3240000" cy="972000"/>
          </a:xfrm>
        </p:spPr>
        <p:txBody>
          <a:bodyPr bIns="648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</a:t>
            </a:r>
            <a:r>
              <a:rPr lang="cs-CZ" noProof="0"/>
              <a:t>ŠKODA </a:t>
            </a:r>
            <a:r>
              <a:rPr lang="en-US" noProof="0"/>
              <a:t>logo from folder</a:t>
            </a:r>
          </a:p>
        </p:txBody>
      </p:sp>
    </p:spTree>
    <p:extLst>
      <p:ext uri="{BB962C8B-B14F-4D97-AF65-F5344CB8AC3E}">
        <p14:creationId xmlns:p14="http://schemas.microsoft.com/office/powerpoint/2010/main" val="196612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imag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6" name="Zástupný symbol obrázku 3">
            <a:extLst>
              <a:ext uri="{FF2B5EF4-FFF2-40B4-BE49-F238E27FC236}">
                <a16:creationId xmlns:a16="http://schemas.microsoft.com/office/drawing/2014/main" id="{04927AD8-8CCE-C8F5-8A00-CB60F6F9E4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368000" y="2838987"/>
            <a:ext cx="7920000" cy="6840000"/>
          </a:xfrm>
          <a:noFill/>
          <a:ln>
            <a:noFill/>
          </a:ln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346D7935-B1D7-5A07-E29A-F1E9FEDA6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7" y="2838987"/>
            <a:ext cx="8640000" cy="68400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28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736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image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8" name="Zástupný symbol obrázku 3">
            <a:extLst>
              <a:ext uri="{FF2B5EF4-FFF2-40B4-BE49-F238E27FC236}">
                <a16:creationId xmlns:a16="http://schemas.microsoft.com/office/drawing/2014/main" id="{2C80ABDD-B0BF-506F-2F6E-9EA7B31811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062" y="2838987"/>
            <a:ext cx="7920000" cy="6840000"/>
          </a:xfrm>
          <a:noFill/>
          <a:ln>
            <a:noFill/>
          </a:ln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72E555A6-88A0-50B3-5495-341FA3214B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2000" y="2838987"/>
            <a:ext cx="8640000" cy="68400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28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862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8" name="Zástupný symbol obrázku 3">
            <a:extLst>
              <a:ext uri="{FF2B5EF4-FFF2-40B4-BE49-F238E27FC236}">
                <a16:creationId xmlns:a16="http://schemas.microsoft.com/office/drawing/2014/main" id="{2C80ABDD-B0BF-506F-2F6E-9EA7B31811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187" y="2838987"/>
            <a:ext cx="7920000" cy="6840000"/>
          </a:xfrm>
          <a:noFill/>
          <a:ln>
            <a:noFill/>
          </a:ln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6EFC7EF1-4DEB-0257-F9B8-D3D6A24AD7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93324" y="2838987"/>
            <a:ext cx="7920000" cy="6840000"/>
          </a:xfrm>
          <a:noFill/>
          <a:ln>
            <a:noFill/>
          </a:ln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67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452300D6-4FA0-41D1-8283-7CBA88397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6" y="2343997"/>
            <a:ext cx="16848137" cy="246217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28</a:t>
            </a:r>
            <a:endParaRPr lang="en-US" noProof="0"/>
          </a:p>
        </p:txBody>
      </p:sp>
      <p:sp>
        <p:nvSpPr>
          <p:cNvPr id="9" name="Zástupný symbol obrázku 3">
            <a:extLst>
              <a:ext uri="{FF2B5EF4-FFF2-40B4-BE49-F238E27FC236}">
                <a16:creationId xmlns:a16="http://schemas.microsoft.com/office/drawing/2014/main" id="{C576251A-EDAD-4859-DA8B-3BDAADE3DC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187" y="4998985"/>
            <a:ext cx="7920000" cy="4680001"/>
          </a:xfrm>
          <a:noFill/>
          <a:ln>
            <a:noFill/>
          </a:ln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61F670F9-92DC-8C00-B8A2-79811FE884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93323" y="4998985"/>
            <a:ext cx="7920000" cy="4680001"/>
          </a:xfrm>
          <a:noFill/>
          <a:ln>
            <a:noFill/>
          </a:ln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81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452300D6-4FA0-41D1-8283-7CBA88397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5" y="7376761"/>
            <a:ext cx="8280000" cy="2304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18</a:t>
            </a:r>
            <a:endParaRPr lang="en-US" noProof="0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066350ED-3274-CE63-09C0-BC034C2AC9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5734" y="3440419"/>
            <a:ext cx="8280000" cy="3780000"/>
          </a:xfrm>
          <a:solidFill>
            <a:schemeClr val="bg1"/>
          </a:solidFill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7" name="Zástupný symbol obrázku 3">
            <a:extLst>
              <a:ext uri="{FF2B5EF4-FFF2-40B4-BE49-F238E27FC236}">
                <a16:creationId xmlns:a16="http://schemas.microsoft.com/office/drawing/2014/main" id="{7880FECA-2E4A-B48B-6884-C8D7309DF1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33325" y="3444228"/>
            <a:ext cx="8280000" cy="3780000"/>
          </a:xfrm>
          <a:solidFill>
            <a:schemeClr val="bg1"/>
          </a:solidFill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11" name="Zástupný text 5">
            <a:extLst>
              <a:ext uri="{FF2B5EF4-FFF2-40B4-BE49-F238E27FC236}">
                <a16:creationId xmlns:a16="http://schemas.microsoft.com/office/drawing/2014/main" id="{A3427D1C-D453-04EC-4A65-36E1C19C68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734" y="2859695"/>
            <a:ext cx="8280000" cy="432000"/>
          </a:xfrm>
        </p:spPr>
        <p:txBody>
          <a:bodyPr>
            <a:norm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en-US" noProof="0"/>
              <a:t>Subtitle 01, size </a:t>
            </a:r>
            <a:r>
              <a:rPr lang="cs-CZ" noProof="0"/>
              <a:t>30</a:t>
            </a:r>
            <a:endParaRPr lang="en-US" noProof="0"/>
          </a:p>
        </p:txBody>
      </p:sp>
      <p:sp>
        <p:nvSpPr>
          <p:cNvPr id="12" name="Zástupný text 5">
            <a:extLst>
              <a:ext uri="{FF2B5EF4-FFF2-40B4-BE49-F238E27FC236}">
                <a16:creationId xmlns:a16="http://schemas.microsoft.com/office/drawing/2014/main" id="{7AEC2FC5-78D8-8A84-CE35-06417D1EE1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33325" y="2859695"/>
            <a:ext cx="8280000" cy="432000"/>
          </a:xfrm>
        </p:spPr>
        <p:txBody>
          <a:bodyPr>
            <a:norm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en-US" noProof="0"/>
              <a:t>Subtitle 02, size </a:t>
            </a:r>
            <a:r>
              <a:rPr lang="cs-CZ" noProof="0"/>
              <a:t>30</a:t>
            </a:r>
            <a:endParaRPr lang="en-US" noProof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D339E107-CBF4-C832-7430-E1C48DE3D3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33325" y="7376761"/>
            <a:ext cx="8280000" cy="2304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18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631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452300D6-4FA0-41D1-8283-7CBA88397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5" y="7376761"/>
            <a:ext cx="5311375" cy="2304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18</a:t>
            </a:r>
            <a:endParaRPr lang="en-US" noProof="0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066350ED-3274-CE63-09C0-BC034C2AC9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5734" y="3440419"/>
            <a:ext cx="5311375" cy="3780000"/>
          </a:xfrm>
          <a:solidFill>
            <a:schemeClr val="bg1"/>
          </a:solidFill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7" name="Zástupný symbol obrázku 3">
            <a:extLst>
              <a:ext uri="{FF2B5EF4-FFF2-40B4-BE49-F238E27FC236}">
                <a16:creationId xmlns:a16="http://schemas.microsoft.com/office/drawing/2014/main" id="{7880FECA-2E4A-B48B-6884-C8D7309DF1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1705" y="3444228"/>
            <a:ext cx="5311375" cy="3780000"/>
          </a:xfrm>
          <a:solidFill>
            <a:schemeClr val="bg1"/>
          </a:solidFill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11" name="Zástupný text 5">
            <a:extLst>
              <a:ext uri="{FF2B5EF4-FFF2-40B4-BE49-F238E27FC236}">
                <a16:creationId xmlns:a16="http://schemas.microsoft.com/office/drawing/2014/main" id="{A3427D1C-D453-04EC-4A65-36E1C19C68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734" y="2859695"/>
            <a:ext cx="5311375" cy="432000"/>
          </a:xfrm>
        </p:spPr>
        <p:txBody>
          <a:bodyPr>
            <a:norm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en-US" noProof="0"/>
              <a:t>Subtitle 01, size </a:t>
            </a:r>
            <a:r>
              <a:rPr lang="cs-CZ" noProof="0"/>
              <a:t>30</a:t>
            </a:r>
            <a:endParaRPr lang="en-US" noProof="0"/>
          </a:p>
        </p:txBody>
      </p:sp>
      <p:sp>
        <p:nvSpPr>
          <p:cNvPr id="12" name="Zástupný text 5">
            <a:extLst>
              <a:ext uri="{FF2B5EF4-FFF2-40B4-BE49-F238E27FC236}">
                <a16:creationId xmlns:a16="http://schemas.microsoft.com/office/drawing/2014/main" id="{7AEC2FC5-78D8-8A84-CE35-06417D1EE1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31705" y="2859695"/>
            <a:ext cx="5311375" cy="432000"/>
          </a:xfrm>
        </p:spPr>
        <p:txBody>
          <a:bodyPr>
            <a:norm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en-US" noProof="0"/>
              <a:t>Subtitle 02, size </a:t>
            </a:r>
            <a:r>
              <a:rPr lang="cs-CZ" noProof="0"/>
              <a:t>30</a:t>
            </a:r>
            <a:endParaRPr lang="en-US" noProof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D339E107-CBF4-C832-7430-E1C48DE3D3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31705" y="7376761"/>
            <a:ext cx="5311375" cy="2304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18</a:t>
            </a:r>
            <a:endParaRPr lang="en-US" noProof="0"/>
          </a:p>
        </p:txBody>
      </p:sp>
      <p:sp>
        <p:nvSpPr>
          <p:cNvPr id="8" name="Zástupný symbol obrázku 3">
            <a:extLst>
              <a:ext uri="{FF2B5EF4-FFF2-40B4-BE49-F238E27FC236}">
                <a16:creationId xmlns:a16="http://schemas.microsoft.com/office/drawing/2014/main" id="{4FF81563-9D06-E4C2-5357-7C553B4DC38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401949" y="3444228"/>
            <a:ext cx="5311375" cy="3780000"/>
          </a:xfrm>
          <a:solidFill>
            <a:schemeClr val="bg1"/>
          </a:solidFill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9" name="Zástupný text 5">
            <a:extLst>
              <a:ext uri="{FF2B5EF4-FFF2-40B4-BE49-F238E27FC236}">
                <a16:creationId xmlns:a16="http://schemas.microsoft.com/office/drawing/2014/main" id="{D599E4B2-3D8E-1EA6-DF4E-07B28F0C02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01949" y="2859695"/>
            <a:ext cx="5311375" cy="432000"/>
          </a:xfrm>
        </p:spPr>
        <p:txBody>
          <a:bodyPr>
            <a:norm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en-US" noProof="0"/>
              <a:t>Subtitle 0</a:t>
            </a:r>
            <a:r>
              <a:rPr lang="cs-CZ" noProof="0"/>
              <a:t>3</a:t>
            </a:r>
            <a:r>
              <a:rPr lang="en-US" noProof="0"/>
              <a:t>, size </a:t>
            </a:r>
            <a:r>
              <a:rPr lang="cs-CZ" noProof="0"/>
              <a:t>30</a:t>
            </a:r>
            <a:endParaRPr lang="en-US" noProof="0"/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091FBBA4-DD27-710C-468A-5A772CCB31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01949" y="7376761"/>
            <a:ext cx="5311375" cy="2304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18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023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066350ED-3274-CE63-09C0-BC034C2AC9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850" y="2485907"/>
            <a:ext cx="5314475" cy="5314475"/>
          </a:xfrm>
          <a:prstGeom prst="ellipse">
            <a:avLst/>
          </a:prstGeom>
          <a:noFill/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BA66FFA3-A19C-8E80-BF78-2B061548BA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6" y="3082911"/>
            <a:ext cx="10963648" cy="246217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28</a:t>
            </a:r>
            <a:endParaRPr lang="en-US" noProof="0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F4CBCE85-CA74-8DDC-1667-D853F0081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186" y="5972999"/>
            <a:ext cx="7130950" cy="246217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28</a:t>
            </a:r>
            <a:endParaRPr lang="en-US" noProof="0"/>
          </a:p>
        </p:txBody>
      </p:sp>
      <p:sp>
        <p:nvSpPr>
          <p:cNvPr id="19" name="Zástupný symbol obrázku 3">
            <a:extLst>
              <a:ext uri="{FF2B5EF4-FFF2-40B4-BE49-F238E27FC236}">
                <a16:creationId xmlns:a16="http://schemas.microsoft.com/office/drawing/2014/main" id="{580907D5-3DC5-7395-5ED0-EA601590F6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07982" y="5872382"/>
            <a:ext cx="4735086" cy="4735086"/>
          </a:xfrm>
          <a:prstGeom prst="ellipse">
            <a:avLst/>
          </a:prstGeom>
          <a:noFill/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20" name="Zástupný symbol obrázku 3">
            <a:extLst>
              <a:ext uri="{FF2B5EF4-FFF2-40B4-BE49-F238E27FC236}">
                <a16:creationId xmlns:a16="http://schemas.microsoft.com/office/drawing/2014/main" id="{6D6FBADE-1DB3-65D6-B0D9-3466F6C68B2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978238" y="7919457"/>
            <a:ext cx="4735086" cy="4735086"/>
          </a:xfrm>
          <a:prstGeom prst="ellipse">
            <a:avLst/>
          </a:prstGeom>
          <a:noFill/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389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x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5" name="Zástupný obsah 18">
            <a:extLst>
              <a:ext uri="{FF2B5EF4-FFF2-40B4-BE49-F238E27FC236}">
                <a16:creationId xmlns:a16="http://schemas.microsoft.com/office/drawing/2014/main" id="{5D05A4DD-0016-00F0-AB4F-BBCC6435EB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7671" y="5002162"/>
            <a:ext cx="7920000" cy="46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452300D6-4FA0-41D1-8283-7CBA88397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6" y="2343997"/>
            <a:ext cx="16848137" cy="246217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28</a:t>
            </a:r>
            <a:endParaRPr lang="en-US" noProof="0"/>
          </a:p>
        </p:txBody>
      </p:sp>
      <p:sp>
        <p:nvSpPr>
          <p:cNvPr id="7" name="Zástupný obsah 18">
            <a:extLst>
              <a:ext uri="{FF2B5EF4-FFF2-40B4-BE49-F238E27FC236}">
                <a16:creationId xmlns:a16="http://schemas.microsoft.com/office/drawing/2014/main" id="{C59D8DA8-F9A9-FD48-D73D-5F6ED545DFF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793323" y="5002162"/>
            <a:ext cx="7920000" cy="46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61026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xx)_comparison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5" name="Zástupný obsah 18">
            <a:extLst>
              <a:ext uri="{FF2B5EF4-FFF2-40B4-BE49-F238E27FC236}">
                <a16:creationId xmlns:a16="http://schemas.microsoft.com/office/drawing/2014/main" id="{5D05A4DD-0016-00F0-AB4F-BBCC6435EB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7671" y="5002162"/>
            <a:ext cx="7560000" cy="46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452300D6-4FA0-41D1-8283-7CBA883976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6" y="2343997"/>
            <a:ext cx="16848137" cy="246217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28</a:t>
            </a:r>
            <a:endParaRPr lang="en-US" noProof="0"/>
          </a:p>
        </p:txBody>
      </p:sp>
      <p:sp>
        <p:nvSpPr>
          <p:cNvPr id="7" name="Zástupný obsah 18">
            <a:extLst>
              <a:ext uri="{FF2B5EF4-FFF2-40B4-BE49-F238E27FC236}">
                <a16:creationId xmlns:a16="http://schemas.microsoft.com/office/drawing/2014/main" id="{C59D8DA8-F9A9-FD48-D73D-5F6ED545DFF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53323" y="5002162"/>
            <a:ext cx="7560000" cy="46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  <p:sp>
        <p:nvSpPr>
          <p:cNvPr id="34" name="Zástupný text 33">
            <a:extLst>
              <a:ext uri="{FF2B5EF4-FFF2-40B4-BE49-F238E27FC236}">
                <a16:creationId xmlns:a16="http://schemas.microsoft.com/office/drawing/2014/main" id="{F6D7B583-684B-CA97-A5B6-D28C76174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7035" y="6111072"/>
            <a:ext cx="1476924" cy="2462179"/>
          </a:xfrm>
          <a:custGeom>
            <a:avLst/>
            <a:gdLst>
              <a:gd name="connsiteX0" fmla="*/ 274363 w 1931903"/>
              <a:gd name="connsiteY0" fmla="*/ 0 h 3220675"/>
              <a:gd name="connsiteX1" fmla="*/ 468366 w 1931903"/>
              <a:gd name="connsiteY1" fmla="*/ 80359 h 3220675"/>
              <a:gd name="connsiteX2" fmla="*/ 1884922 w 1931903"/>
              <a:gd name="connsiteY2" fmla="*/ 1496915 h 3220675"/>
              <a:gd name="connsiteX3" fmla="*/ 1905476 w 1931903"/>
              <a:gd name="connsiteY3" fmla="*/ 1698598 h 3220675"/>
              <a:gd name="connsiteX4" fmla="*/ 1884924 w 1931903"/>
              <a:gd name="connsiteY4" fmla="*/ 1723758 h 3220675"/>
              <a:gd name="connsiteX5" fmla="*/ 468366 w 1931903"/>
              <a:gd name="connsiteY5" fmla="*/ 3140317 h 3220675"/>
              <a:gd name="connsiteX6" fmla="*/ 80359 w 1931903"/>
              <a:gd name="connsiteY6" fmla="*/ 3140317 h 3220675"/>
              <a:gd name="connsiteX7" fmla="*/ 80359 w 1931903"/>
              <a:gd name="connsiteY7" fmla="*/ 2752311 h 3220675"/>
              <a:gd name="connsiteX8" fmla="*/ 86479 w 1931903"/>
              <a:gd name="connsiteY8" fmla="*/ 2746779 h 3220675"/>
              <a:gd name="connsiteX9" fmla="*/ 1222921 w 1931903"/>
              <a:gd name="connsiteY9" fmla="*/ 1610338 h 3220675"/>
              <a:gd name="connsiteX10" fmla="*/ 86479 w 1931903"/>
              <a:gd name="connsiteY10" fmla="*/ 473896 h 3220675"/>
              <a:gd name="connsiteX11" fmla="*/ 80359 w 1931903"/>
              <a:gd name="connsiteY11" fmla="*/ 468365 h 3220675"/>
              <a:gd name="connsiteX12" fmla="*/ 80359 w 1931903"/>
              <a:gd name="connsiteY12" fmla="*/ 80359 h 3220675"/>
              <a:gd name="connsiteX13" fmla="*/ 274363 w 1931903"/>
              <a:gd name="connsiteY13" fmla="*/ 0 h 32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1903" h="3220675">
                <a:moveTo>
                  <a:pt x="274363" y="0"/>
                </a:moveTo>
                <a:cubicBezTo>
                  <a:pt x="344578" y="0"/>
                  <a:pt x="414794" y="26786"/>
                  <a:pt x="468366" y="80359"/>
                </a:cubicBezTo>
                <a:lnTo>
                  <a:pt x="1884922" y="1496915"/>
                </a:lnTo>
                <a:cubicBezTo>
                  <a:pt x="1939734" y="1551727"/>
                  <a:pt x="1946585" y="1636337"/>
                  <a:pt x="1905476" y="1698598"/>
                </a:cubicBezTo>
                <a:lnTo>
                  <a:pt x="1884924" y="1723758"/>
                </a:lnTo>
                <a:lnTo>
                  <a:pt x="468366" y="3140317"/>
                </a:lnTo>
                <a:cubicBezTo>
                  <a:pt x="361220" y="3247462"/>
                  <a:pt x="187505" y="3247462"/>
                  <a:pt x="80359" y="3140317"/>
                </a:cubicBezTo>
                <a:cubicBezTo>
                  <a:pt x="-26786" y="3033172"/>
                  <a:pt x="-26786" y="2859456"/>
                  <a:pt x="80359" y="2752311"/>
                </a:cubicBezTo>
                <a:lnTo>
                  <a:pt x="86479" y="2746779"/>
                </a:lnTo>
                <a:lnTo>
                  <a:pt x="1222921" y="1610338"/>
                </a:lnTo>
                <a:lnTo>
                  <a:pt x="86479" y="473896"/>
                </a:lnTo>
                <a:lnTo>
                  <a:pt x="80359" y="468365"/>
                </a:lnTo>
                <a:cubicBezTo>
                  <a:pt x="-26786" y="361220"/>
                  <a:pt x="-26786" y="187504"/>
                  <a:pt x="80359" y="80359"/>
                </a:cubicBezTo>
                <a:cubicBezTo>
                  <a:pt x="133932" y="26786"/>
                  <a:pt x="204147" y="0"/>
                  <a:pt x="274363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357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xx)_comparison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5" name="Zástupný obsah 18">
            <a:extLst>
              <a:ext uri="{FF2B5EF4-FFF2-40B4-BE49-F238E27FC236}">
                <a16:creationId xmlns:a16="http://schemas.microsoft.com/office/drawing/2014/main" id="{5D05A4DD-0016-00F0-AB4F-BBCC6435EB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7671" y="2343997"/>
            <a:ext cx="7560000" cy="73381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  <p:sp>
        <p:nvSpPr>
          <p:cNvPr id="7" name="Zástupný obsah 18">
            <a:extLst>
              <a:ext uri="{FF2B5EF4-FFF2-40B4-BE49-F238E27FC236}">
                <a16:creationId xmlns:a16="http://schemas.microsoft.com/office/drawing/2014/main" id="{C59D8DA8-F9A9-FD48-D73D-5F6ED545DFF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53323" y="2343997"/>
            <a:ext cx="7560000" cy="73381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  <p:sp>
        <p:nvSpPr>
          <p:cNvPr id="34" name="Zástupný text 33">
            <a:extLst>
              <a:ext uri="{FF2B5EF4-FFF2-40B4-BE49-F238E27FC236}">
                <a16:creationId xmlns:a16="http://schemas.microsoft.com/office/drawing/2014/main" id="{F6D7B583-684B-CA97-A5B6-D28C76174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7035" y="4781989"/>
            <a:ext cx="1476924" cy="2462179"/>
          </a:xfrm>
          <a:custGeom>
            <a:avLst/>
            <a:gdLst>
              <a:gd name="connsiteX0" fmla="*/ 274363 w 1931903"/>
              <a:gd name="connsiteY0" fmla="*/ 0 h 3220675"/>
              <a:gd name="connsiteX1" fmla="*/ 468366 w 1931903"/>
              <a:gd name="connsiteY1" fmla="*/ 80359 h 3220675"/>
              <a:gd name="connsiteX2" fmla="*/ 1884922 w 1931903"/>
              <a:gd name="connsiteY2" fmla="*/ 1496915 h 3220675"/>
              <a:gd name="connsiteX3" fmla="*/ 1905476 w 1931903"/>
              <a:gd name="connsiteY3" fmla="*/ 1698598 h 3220675"/>
              <a:gd name="connsiteX4" fmla="*/ 1884924 w 1931903"/>
              <a:gd name="connsiteY4" fmla="*/ 1723758 h 3220675"/>
              <a:gd name="connsiteX5" fmla="*/ 468366 w 1931903"/>
              <a:gd name="connsiteY5" fmla="*/ 3140317 h 3220675"/>
              <a:gd name="connsiteX6" fmla="*/ 80359 w 1931903"/>
              <a:gd name="connsiteY6" fmla="*/ 3140317 h 3220675"/>
              <a:gd name="connsiteX7" fmla="*/ 80359 w 1931903"/>
              <a:gd name="connsiteY7" fmla="*/ 2752311 h 3220675"/>
              <a:gd name="connsiteX8" fmla="*/ 86479 w 1931903"/>
              <a:gd name="connsiteY8" fmla="*/ 2746779 h 3220675"/>
              <a:gd name="connsiteX9" fmla="*/ 1222921 w 1931903"/>
              <a:gd name="connsiteY9" fmla="*/ 1610338 h 3220675"/>
              <a:gd name="connsiteX10" fmla="*/ 86479 w 1931903"/>
              <a:gd name="connsiteY10" fmla="*/ 473896 h 3220675"/>
              <a:gd name="connsiteX11" fmla="*/ 80359 w 1931903"/>
              <a:gd name="connsiteY11" fmla="*/ 468365 h 3220675"/>
              <a:gd name="connsiteX12" fmla="*/ 80359 w 1931903"/>
              <a:gd name="connsiteY12" fmla="*/ 80359 h 3220675"/>
              <a:gd name="connsiteX13" fmla="*/ 274363 w 1931903"/>
              <a:gd name="connsiteY13" fmla="*/ 0 h 32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1903" h="3220675">
                <a:moveTo>
                  <a:pt x="274363" y="0"/>
                </a:moveTo>
                <a:cubicBezTo>
                  <a:pt x="344578" y="0"/>
                  <a:pt x="414794" y="26786"/>
                  <a:pt x="468366" y="80359"/>
                </a:cubicBezTo>
                <a:lnTo>
                  <a:pt x="1884922" y="1496915"/>
                </a:lnTo>
                <a:cubicBezTo>
                  <a:pt x="1939734" y="1551727"/>
                  <a:pt x="1946585" y="1636337"/>
                  <a:pt x="1905476" y="1698598"/>
                </a:cubicBezTo>
                <a:lnTo>
                  <a:pt x="1884924" y="1723758"/>
                </a:lnTo>
                <a:lnTo>
                  <a:pt x="468366" y="3140317"/>
                </a:lnTo>
                <a:cubicBezTo>
                  <a:pt x="361220" y="3247462"/>
                  <a:pt x="187505" y="3247462"/>
                  <a:pt x="80359" y="3140317"/>
                </a:cubicBezTo>
                <a:cubicBezTo>
                  <a:pt x="-26786" y="3033172"/>
                  <a:pt x="-26786" y="2859456"/>
                  <a:pt x="80359" y="2752311"/>
                </a:cubicBezTo>
                <a:lnTo>
                  <a:pt x="86479" y="2746779"/>
                </a:lnTo>
                <a:lnTo>
                  <a:pt x="1222921" y="1610338"/>
                </a:lnTo>
                <a:lnTo>
                  <a:pt x="86479" y="473896"/>
                </a:lnTo>
                <a:lnTo>
                  <a:pt x="80359" y="468365"/>
                </a:lnTo>
                <a:cubicBezTo>
                  <a:pt x="-26786" y="361220"/>
                  <a:pt x="-26786" y="187504"/>
                  <a:pt x="80359" y="80359"/>
                </a:cubicBezTo>
                <a:cubicBezTo>
                  <a:pt x="133932" y="26786"/>
                  <a:pt x="204147" y="0"/>
                  <a:pt x="274363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74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0FAEFB63-A582-86B8-3FB1-7D69C9C205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8288000" cy="10287000"/>
          </a:xfrm>
          <a:noFill/>
        </p:spPr>
        <p:txBody>
          <a:bodyPr bIns="1620000"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7DD51AF-6A43-CF61-E7F8-486DF97D1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63" y="6110563"/>
            <a:ext cx="12728765" cy="104918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8800"/>
            </a:lvl1pPr>
          </a:lstStyle>
          <a:p>
            <a:pPr lvl="0"/>
            <a:r>
              <a:rPr lang="cs-CZ" noProof="0"/>
              <a:t>Name and </a:t>
            </a:r>
            <a:r>
              <a:rPr lang="cs-CZ" noProof="0" err="1"/>
              <a:t>Surname</a:t>
            </a:r>
            <a:endParaRPr lang="en-US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D5A3E7-10CB-5705-24E2-162C1D60E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1E666CF7-7BA1-1C09-1AFC-76B7F56A73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473325" y="608012"/>
            <a:ext cx="3240000" cy="972000"/>
          </a:xfrm>
        </p:spPr>
        <p:txBody>
          <a:bodyPr bIns="648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</a:t>
            </a:r>
            <a:r>
              <a:rPr lang="cs-CZ" noProof="0"/>
              <a:t>ŠKODA </a:t>
            </a:r>
            <a:r>
              <a:rPr lang="en-US" noProof="0"/>
              <a:t>logo from folder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CF0987C-4BCA-D529-4447-45636A9F9A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7" y="7350057"/>
            <a:ext cx="13549314" cy="705807"/>
          </a:xfrm>
        </p:spPr>
        <p:txBody>
          <a:bodyPr>
            <a:noAutofit/>
          </a:bodyPr>
          <a:lstStyle>
            <a:lvl1pPr marL="0" indent="0" algn="l" defTabSz="1371485" rtl="0" eaLnBrk="1" latinLnBrk="0" hangingPunct="1">
              <a:lnSpc>
                <a:spcPct val="90000"/>
              </a:lnSpc>
              <a:spcBef>
                <a:spcPts val="1500"/>
              </a:spcBef>
              <a:buNone/>
              <a:defRPr lang="en-US" sz="4800" b="1" kern="1200" cap="none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noProof="0"/>
              <a:t>Email:</a:t>
            </a:r>
            <a:endParaRPr lang="en-US" noProof="0"/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3E0E9997-B1BF-5E65-200F-D065BAC13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187" y="8246169"/>
            <a:ext cx="13549314" cy="705807"/>
          </a:xfrm>
        </p:spPr>
        <p:txBody>
          <a:bodyPr>
            <a:noAutofit/>
          </a:bodyPr>
          <a:lstStyle>
            <a:lvl1pPr marL="0" indent="0" algn="l" defTabSz="1371485" rtl="0" eaLnBrk="1" latinLnBrk="0" hangingPunct="1">
              <a:lnSpc>
                <a:spcPct val="90000"/>
              </a:lnSpc>
              <a:spcBef>
                <a:spcPts val="1500"/>
              </a:spcBef>
              <a:buNone/>
              <a:defRPr lang="en-US" sz="4800" b="1" kern="1200" cap="none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cs-CZ" noProof="0" err="1"/>
              <a:t>Phone</a:t>
            </a:r>
            <a:r>
              <a:rPr lang="cs-CZ" noProof="0"/>
              <a:t> No.: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455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Zástupný text 68">
            <a:extLst>
              <a:ext uri="{FF2B5EF4-FFF2-40B4-BE49-F238E27FC236}">
                <a16:creationId xmlns:a16="http://schemas.microsoft.com/office/drawing/2014/main" id="{72237618-F5F5-9A88-B8A1-82B7B69A6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9235" y="4394245"/>
            <a:ext cx="36000" cy="288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70" name="Zástupný text 69">
            <a:extLst>
              <a:ext uri="{FF2B5EF4-FFF2-40B4-BE49-F238E27FC236}">
                <a16:creationId xmlns:a16="http://schemas.microsoft.com/office/drawing/2014/main" id="{BCA80A80-FAA4-F6E6-4BDB-6C10DD2106F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470079" y="4394245"/>
            <a:ext cx="36000" cy="288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71" name="Zástupný text 70">
            <a:extLst>
              <a:ext uri="{FF2B5EF4-FFF2-40B4-BE49-F238E27FC236}">
                <a16:creationId xmlns:a16="http://schemas.microsoft.com/office/drawing/2014/main" id="{C810564D-B1E6-300C-6BBC-02BE3B2D0CF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998879" y="4394245"/>
            <a:ext cx="36000" cy="288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72" name="Zástupný text 71">
            <a:extLst>
              <a:ext uri="{FF2B5EF4-FFF2-40B4-BE49-F238E27FC236}">
                <a16:creationId xmlns:a16="http://schemas.microsoft.com/office/drawing/2014/main" id="{DA210D63-332D-D4C6-063B-51921EBE468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518742" y="4394245"/>
            <a:ext cx="36000" cy="288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73" name="Zástupný text 72">
            <a:extLst>
              <a:ext uri="{FF2B5EF4-FFF2-40B4-BE49-F238E27FC236}">
                <a16:creationId xmlns:a16="http://schemas.microsoft.com/office/drawing/2014/main" id="{7B696386-3ABB-54E4-D29F-CAA4CC45F8B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3036123" y="4394245"/>
            <a:ext cx="36000" cy="288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74" name="Zástupný text 73">
            <a:extLst>
              <a:ext uri="{FF2B5EF4-FFF2-40B4-BE49-F238E27FC236}">
                <a16:creationId xmlns:a16="http://schemas.microsoft.com/office/drawing/2014/main" id="{1745DA79-9812-A8D8-7332-656098F905F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5592932" y="4394245"/>
            <a:ext cx="36000" cy="288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19" name="Zástupný symbol obrázku 3">
            <a:extLst>
              <a:ext uri="{FF2B5EF4-FFF2-40B4-BE49-F238E27FC236}">
                <a16:creationId xmlns:a16="http://schemas.microsoft.com/office/drawing/2014/main" id="{580907D5-3DC5-7395-5ED0-EA601590F6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20655" y="7431756"/>
            <a:ext cx="1673161" cy="1673161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6AAB8DE-DB7C-2CE3-542F-2EF6FCEB7F1C}"/>
              </a:ext>
            </a:extLst>
          </p:cNvPr>
          <p:cNvCxnSpPr>
            <a:cxnSpLocks/>
          </p:cNvCxnSpPr>
          <p:nvPr/>
        </p:nvCxnSpPr>
        <p:spPr>
          <a:xfrm>
            <a:off x="1661686" y="3903364"/>
            <a:ext cx="151936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ástupný symbol obrázku 3">
            <a:extLst>
              <a:ext uri="{FF2B5EF4-FFF2-40B4-BE49-F238E27FC236}">
                <a16:creationId xmlns:a16="http://schemas.microsoft.com/office/drawing/2014/main" id="{A3D98C3E-E1FE-5DE7-9408-94284A19E80E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651499" y="7431756"/>
            <a:ext cx="1673161" cy="1673161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44" name="Zástupný symbol obrázku 3">
            <a:extLst>
              <a:ext uri="{FF2B5EF4-FFF2-40B4-BE49-F238E27FC236}">
                <a16:creationId xmlns:a16="http://schemas.microsoft.com/office/drawing/2014/main" id="{F7C9895D-CAE4-A0DF-1C47-9AA2C965BC1F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700162" y="7431756"/>
            <a:ext cx="1673161" cy="1673161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45" name="Zástupný symbol obrázku 3">
            <a:extLst>
              <a:ext uri="{FF2B5EF4-FFF2-40B4-BE49-F238E27FC236}">
                <a16:creationId xmlns:a16="http://schemas.microsoft.com/office/drawing/2014/main" id="{8046036B-2DB2-2949-E65A-D153584CD3D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7180299" y="7431756"/>
            <a:ext cx="1673161" cy="1673161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46" name="Zástupný symbol obrázku 3">
            <a:extLst>
              <a:ext uri="{FF2B5EF4-FFF2-40B4-BE49-F238E27FC236}">
                <a16:creationId xmlns:a16="http://schemas.microsoft.com/office/drawing/2014/main" id="{491839FB-7299-5CB4-71C9-9842BD733746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2243611" y="7431756"/>
            <a:ext cx="1673161" cy="1673161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47" name="Zástupný symbol obrázku 3">
            <a:extLst>
              <a:ext uri="{FF2B5EF4-FFF2-40B4-BE49-F238E27FC236}">
                <a16:creationId xmlns:a16="http://schemas.microsoft.com/office/drawing/2014/main" id="{6A0BFD98-D6BC-C0D6-6CE6-E9C3E39C65A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14774352" y="7431756"/>
            <a:ext cx="1673161" cy="1673161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49" name="Zástupný text 32">
            <a:extLst>
              <a:ext uri="{FF2B5EF4-FFF2-40B4-BE49-F238E27FC236}">
                <a16:creationId xmlns:a16="http://schemas.microsoft.com/office/drawing/2014/main" id="{EEEBB1A6-1D51-2F58-19CF-6661D7A8C3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1807" y="2528691"/>
            <a:ext cx="1970856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50" name="Zástupný text 32">
            <a:extLst>
              <a:ext uri="{FF2B5EF4-FFF2-40B4-BE49-F238E27FC236}">
                <a16:creationId xmlns:a16="http://schemas.microsoft.com/office/drawing/2014/main" id="{3407A08E-1D29-8608-A334-FC3E23C200D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02651" y="2528691"/>
            <a:ext cx="1970856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51" name="Zástupný text 32">
            <a:extLst>
              <a:ext uri="{FF2B5EF4-FFF2-40B4-BE49-F238E27FC236}">
                <a16:creationId xmlns:a16="http://schemas.microsoft.com/office/drawing/2014/main" id="{091012A4-A86E-752D-3DFF-C4631F2EAB4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031451" y="2528691"/>
            <a:ext cx="1970856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52" name="Zástupný text 32">
            <a:extLst>
              <a:ext uri="{FF2B5EF4-FFF2-40B4-BE49-F238E27FC236}">
                <a16:creationId xmlns:a16="http://schemas.microsoft.com/office/drawing/2014/main" id="{C084B96A-489D-B71B-965D-C6451885A4F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551314" y="2528691"/>
            <a:ext cx="1970856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53" name="Zástupný text 32">
            <a:extLst>
              <a:ext uri="{FF2B5EF4-FFF2-40B4-BE49-F238E27FC236}">
                <a16:creationId xmlns:a16="http://schemas.microsoft.com/office/drawing/2014/main" id="{D7473F70-BE3B-B0B8-3489-1AB323C34C8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068695" y="2528691"/>
            <a:ext cx="1970856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54" name="Zástupný text 32">
            <a:extLst>
              <a:ext uri="{FF2B5EF4-FFF2-40B4-BE49-F238E27FC236}">
                <a16:creationId xmlns:a16="http://schemas.microsoft.com/office/drawing/2014/main" id="{4576E925-FCC8-0B81-7A5E-F67151B28ED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625504" y="2528691"/>
            <a:ext cx="1970856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58" name="Zástupný text 57">
            <a:extLst>
              <a:ext uri="{FF2B5EF4-FFF2-40B4-BE49-F238E27FC236}">
                <a16:creationId xmlns:a16="http://schemas.microsoft.com/office/drawing/2014/main" id="{A03EBA2D-FC2A-5367-17FA-F545D7C8331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057679" y="3482555"/>
            <a:ext cx="860800" cy="860804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1"/>
          </a:solidFill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59" name="Zástupný text 58">
            <a:extLst>
              <a:ext uri="{FF2B5EF4-FFF2-40B4-BE49-F238E27FC236}">
                <a16:creationId xmlns:a16="http://schemas.microsoft.com/office/drawing/2014/main" id="{92D911E2-6055-35FC-1FC6-2A3F95C70B9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106342" y="3482555"/>
            <a:ext cx="860800" cy="860804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1"/>
          </a:solidFill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60" name="Zástupný text 59">
            <a:extLst>
              <a:ext uri="{FF2B5EF4-FFF2-40B4-BE49-F238E27FC236}">
                <a16:creationId xmlns:a16="http://schemas.microsoft.com/office/drawing/2014/main" id="{C683ECA3-3D47-6776-617C-1221AE46C0C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5180532" y="3482555"/>
            <a:ext cx="860800" cy="860804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1"/>
          </a:solidFill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61" name="Zástupný text 60">
            <a:extLst>
              <a:ext uri="{FF2B5EF4-FFF2-40B4-BE49-F238E27FC236}">
                <a16:creationId xmlns:a16="http://schemas.microsoft.com/office/drawing/2014/main" id="{56898FF1-419C-A83A-3619-0B12F4C3DA1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2623723" y="3482555"/>
            <a:ext cx="860800" cy="860804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63" name="Zástupný text 62">
            <a:extLst>
              <a:ext uri="{FF2B5EF4-FFF2-40B4-BE49-F238E27FC236}">
                <a16:creationId xmlns:a16="http://schemas.microsoft.com/office/drawing/2014/main" id="{C63B75A9-DC09-8B28-4214-73C33E94B42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586479" y="3482555"/>
            <a:ext cx="860800" cy="860804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64" name="Zástupný text 63">
            <a:extLst>
              <a:ext uri="{FF2B5EF4-FFF2-40B4-BE49-F238E27FC236}">
                <a16:creationId xmlns:a16="http://schemas.microsoft.com/office/drawing/2014/main" id="{B31BD216-EE48-F615-C10A-D06D24B0853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526835" y="3482555"/>
            <a:ext cx="860800" cy="860804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349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Zástupný text 68">
            <a:extLst>
              <a:ext uri="{FF2B5EF4-FFF2-40B4-BE49-F238E27FC236}">
                <a16:creationId xmlns:a16="http://schemas.microsoft.com/office/drawing/2014/main" id="{72237618-F5F5-9A88-B8A1-82B7B69A6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0762" y="3379571"/>
            <a:ext cx="36000" cy="324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18" name="Zástupný text 68">
            <a:extLst>
              <a:ext uri="{FF2B5EF4-FFF2-40B4-BE49-F238E27FC236}">
                <a16:creationId xmlns:a16="http://schemas.microsoft.com/office/drawing/2014/main" id="{C9627B7E-9DA3-7280-36FF-FE7B1A52C5D2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511453" y="5143145"/>
            <a:ext cx="36000" cy="324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0" name="Zástupný text 68">
            <a:extLst>
              <a:ext uri="{FF2B5EF4-FFF2-40B4-BE49-F238E27FC236}">
                <a16:creationId xmlns:a16="http://schemas.microsoft.com/office/drawing/2014/main" id="{1700BEB1-5E66-2945-1956-81FFEC7D2D82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782144" y="3379571"/>
            <a:ext cx="36000" cy="324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1" name="Zástupný text 68">
            <a:extLst>
              <a:ext uri="{FF2B5EF4-FFF2-40B4-BE49-F238E27FC236}">
                <a16:creationId xmlns:a16="http://schemas.microsoft.com/office/drawing/2014/main" id="{E76C21E8-0BDB-A7D8-09DD-4A0557C829B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052835" y="5143145"/>
            <a:ext cx="36000" cy="324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2" name="Zástupný text 68">
            <a:extLst>
              <a:ext uri="{FF2B5EF4-FFF2-40B4-BE49-F238E27FC236}">
                <a16:creationId xmlns:a16="http://schemas.microsoft.com/office/drawing/2014/main" id="{32D59C16-1814-CEB5-0416-0A2339F00F4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7323526" y="3379571"/>
            <a:ext cx="36000" cy="324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3" name="Zástupný text 68">
            <a:extLst>
              <a:ext uri="{FF2B5EF4-FFF2-40B4-BE49-F238E27FC236}">
                <a16:creationId xmlns:a16="http://schemas.microsoft.com/office/drawing/2014/main" id="{52846BAE-A343-67FD-20F8-C0F467DC577B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594217" y="5143145"/>
            <a:ext cx="36000" cy="324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4" name="Zástupný text 68">
            <a:extLst>
              <a:ext uri="{FF2B5EF4-FFF2-40B4-BE49-F238E27FC236}">
                <a16:creationId xmlns:a16="http://schemas.microsoft.com/office/drawing/2014/main" id="{A9CED3D5-86BC-818C-B39F-FF515E823D6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864908" y="3379571"/>
            <a:ext cx="36000" cy="324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5" name="Zástupný text 68">
            <a:extLst>
              <a:ext uri="{FF2B5EF4-FFF2-40B4-BE49-F238E27FC236}">
                <a16:creationId xmlns:a16="http://schemas.microsoft.com/office/drawing/2014/main" id="{6C2E3CDE-492B-1560-F747-BF35DE3C2EE3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1135599" y="5143145"/>
            <a:ext cx="36000" cy="324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6" name="Zástupný text 68">
            <a:extLst>
              <a:ext uri="{FF2B5EF4-FFF2-40B4-BE49-F238E27FC236}">
                <a16:creationId xmlns:a16="http://schemas.microsoft.com/office/drawing/2014/main" id="{424A1998-8D12-7340-5608-8D1FDAB08E95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2406290" y="3379571"/>
            <a:ext cx="36000" cy="324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7" name="Zástupný text 68">
            <a:extLst>
              <a:ext uri="{FF2B5EF4-FFF2-40B4-BE49-F238E27FC236}">
                <a16:creationId xmlns:a16="http://schemas.microsoft.com/office/drawing/2014/main" id="{BA6F5BEF-EA39-35A9-F6A1-252EEE4276BA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3676981" y="5143145"/>
            <a:ext cx="36000" cy="324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8" name="Zástupný text 68">
            <a:extLst>
              <a:ext uri="{FF2B5EF4-FFF2-40B4-BE49-F238E27FC236}">
                <a16:creationId xmlns:a16="http://schemas.microsoft.com/office/drawing/2014/main" id="{9596AD27-2459-D20F-1F15-BCC104EAFE7B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4947672" y="3379571"/>
            <a:ext cx="36000" cy="324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9" name="Zástupný text 68">
            <a:extLst>
              <a:ext uri="{FF2B5EF4-FFF2-40B4-BE49-F238E27FC236}">
                <a16:creationId xmlns:a16="http://schemas.microsoft.com/office/drawing/2014/main" id="{04E6E1AD-D4AB-B789-0A83-04D87D121C21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6218360" y="5143145"/>
            <a:ext cx="36000" cy="324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19" name="Zástupný symbol obrázku 3">
            <a:extLst>
              <a:ext uri="{FF2B5EF4-FFF2-40B4-BE49-F238E27FC236}">
                <a16:creationId xmlns:a16="http://schemas.microsoft.com/office/drawing/2014/main" id="{580907D5-3DC5-7395-5ED0-EA601590F6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84869" y="6717953"/>
            <a:ext cx="1348362" cy="1348362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6AAB8DE-DB7C-2CE3-542F-2EF6FCEB7F1C}"/>
              </a:ext>
            </a:extLst>
          </p:cNvPr>
          <p:cNvCxnSpPr>
            <a:cxnSpLocks/>
          </p:cNvCxnSpPr>
          <p:nvPr/>
        </p:nvCxnSpPr>
        <p:spPr>
          <a:xfrm>
            <a:off x="1661686" y="5875713"/>
            <a:ext cx="151936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ástupný text 32">
            <a:extLst>
              <a:ext uri="{FF2B5EF4-FFF2-40B4-BE49-F238E27FC236}">
                <a16:creationId xmlns:a16="http://schemas.microsoft.com/office/drawing/2014/main" id="{EEEBB1A6-1D51-2F58-19CF-6661D7A8C3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9490" y="2296646"/>
            <a:ext cx="1970856" cy="9144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50" name="Zástupný text 32">
            <a:extLst>
              <a:ext uri="{FF2B5EF4-FFF2-40B4-BE49-F238E27FC236}">
                <a16:creationId xmlns:a16="http://schemas.microsoft.com/office/drawing/2014/main" id="{3407A08E-1D29-8608-A334-FC3E23C200D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81126" y="2296646"/>
            <a:ext cx="1970856" cy="9144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51" name="Zástupný text 32">
            <a:extLst>
              <a:ext uri="{FF2B5EF4-FFF2-40B4-BE49-F238E27FC236}">
                <a16:creationId xmlns:a16="http://schemas.microsoft.com/office/drawing/2014/main" id="{091012A4-A86E-752D-3DFF-C4631F2EAB4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322762" y="2296646"/>
            <a:ext cx="1970856" cy="9144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52" name="Zástupný text 32">
            <a:extLst>
              <a:ext uri="{FF2B5EF4-FFF2-40B4-BE49-F238E27FC236}">
                <a16:creationId xmlns:a16="http://schemas.microsoft.com/office/drawing/2014/main" id="{C084B96A-489D-B71B-965D-C6451885A4F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864398" y="2296646"/>
            <a:ext cx="1970856" cy="9144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53" name="Zástupný text 32">
            <a:extLst>
              <a:ext uri="{FF2B5EF4-FFF2-40B4-BE49-F238E27FC236}">
                <a16:creationId xmlns:a16="http://schemas.microsoft.com/office/drawing/2014/main" id="{D7473F70-BE3B-B0B8-3489-1AB323C34C8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406034" y="2296646"/>
            <a:ext cx="1970856" cy="9144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54" name="Zástupný text 32">
            <a:extLst>
              <a:ext uri="{FF2B5EF4-FFF2-40B4-BE49-F238E27FC236}">
                <a16:creationId xmlns:a16="http://schemas.microsoft.com/office/drawing/2014/main" id="{4576E925-FCC8-0B81-7A5E-F67151B28ED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947672" y="2296646"/>
            <a:ext cx="1970856" cy="9144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64" name="Zástupný text 63">
            <a:extLst>
              <a:ext uri="{FF2B5EF4-FFF2-40B4-BE49-F238E27FC236}">
                <a16:creationId xmlns:a16="http://schemas.microsoft.com/office/drawing/2014/main" id="{B31BD216-EE48-F615-C10A-D06D24B0853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904956" y="5524730"/>
            <a:ext cx="720000" cy="720000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1"/>
          </a:solidFill>
          <a:ln w="57150">
            <a:solidFill>
              <a:schemeClr val="bg2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  <p:sp>
        <p:nvSpPr>
          <p:cNvPr id="5" name="Zástupný text 63">
            <a:extLst>
              <a:ext uri="{FF2B5EF4-FFF2-40B4-BE49-F238E27FC236}">
                <a16:creationId xmlns:a16="http://schemas.microsoft.com/office/drawing/2014/main" id="{A898A6CA-7403-875F-CF9A-9258F8B67F9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175084" y="5524730"/>
            <a:ext cx="720000" cy="720000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bg2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err="1"/>
              <a:t>xx</a:t>
            </a:r>
            <a:endParaRPr lang="cs-CZ"/>
          </a:p>
        </p:txBody>
      </p:sp>
      <p:sp>
        <p:nvSpPr>
          <p:cNvPr id="7" name="Zástupný text 63">
            <a:extLst>
              <a:ext uri="{FF2B5EF4-FFF2-40B4-BE49-F238E27FC236}">
                <a16:creationId xmlns:a16="http://schemas.microsoft.com/office/drawing/2014/main" id="{3D53E764-2675-426E-A2E4-B9DD3FD551D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445212" y="5524730"/>
            <a:ext cx="720000" cy="720000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1"/>
          </a:solidFill>
          <a:ln w="57150">
            <a:solidFill>
              <a:schemeClr val="bg2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cs-CZ" sz="1800" b="1" dirty="0">
                <a:solidFill>
                  <a:schemeClr val="bg1"/>
                </a:solidFill>
              </a:defRPr>
            </a:lvl1pPr>
          </a:lstStyle>
          <a:p>
            <a:pPr marL="342872" lvl="0" indent="-342872" algn="ctr"/>
            <a:r>
              <a:rPr lang="cs-CZ" err="1"/>
              <a:t>xx</a:t>
            </a:r>
            <a:endParaRPr lang="cs-CZ"/>
          </a:p>
        </p:txBody>
      </p:sp>
      <p:sp>
        <p:nvSpPr>
          <p:cNvPr id="8" name="Zástupný text 63">
            <a:extLst>
              <a:ext uri="{FF2B5EF4-FFF2-40B4-BE49-F238E27FC236}">
                <a16:creationId xmlns:a16="http://schemas.microsoft.com/office/drawing/2014/main" id="{F7298C68-4360-2FFB-F3C6-FF1B1E6F39A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15340" y="5524730"/>
            <a:ext cx="720000" cy="720000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bg2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cs-CZ" sz="1800" b="1" dirty="0">
                <a:solidFill>
                  <a:schemeClr val="bg1"/>
                </a:solidFill>
              </a:defRPr>
            </a:lvl1pPr>
          </a:lstStyle>
          <a:p>
            <a:pPr marL="342872" lvl="0" indent="-342872" algn="ctr"/>
            <a:r>
              <a:rPr lang="cs-CZ" err="1"/>
              <a:t>xx</a:t>
            </a:r>
            <a:endParaRPr lang="cs-CZ"/>
          </a:p>
        </p:txBody>
      </p:sp>
      <p:sp>
        <p:nvSpPr>
          <p:cNvPr id="9" name="Zástupný text 63">
            <a:extLst>
              <a:ext uri="{FF2B5EF4-FFF2-40B4-BE49-F238E27FC236}">
                <a16:creationId xmlns:a16="http://schemas.microsoft.com/office/drawing/2014/main" id="{042A569C-58EC-0540-51F3-466B334E2B3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985468" y="5524730"/>
            <a:ext cx="720000" cy="720000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1"/>
          </a:solidFill>
          <a:ln w="57150">
            <a:solidFill>
              <a:schemeClr val="bg2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cs-CZ" sz="1800" b="1" dirty="0">
                <a:solidFill>
                  <a:schemeClr val="bg1"/>
                </a:solidFill>
              </a:defRPr>
            </a:lvl1pPr>
          </a:lstStyle>
          <a:p>
            <a:pPr marL="342872" lvl="0" indent="-342872" algn="ctr"/>
            <a:r>
              <a:rPr lang="cs-CZ" err="1"/>
              <a:t>xx</a:t>
            </a:r>
            <a:endParaRPr lang="cs-CZ"/>
          </a:p>
        </p:txBody>
      </p:sp>
      <p:sp>
        <p:nvSpPr>
          <p:cNvPr id="10" name="Zástupný text 63">
            <a:extLst>
              <a:ext uri="{FF2B5EF4-FFF2-40B4-BE49-F238E27FC236}">
                <a16:creationId xmlns:a16="http://schemas.microsoft.com/office/drawing/2014/main" id="{FAFA6044-4EFC-7803-6718-6FA0DB336FB6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255596" y="5524730"/>
            <a:ext cx="720000" cy="720000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bg2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cs-CZ" sz="1800" b="1" dirty="0">
                <a:solidFill>
                  <a:schemeClr val="bg1"/>
                </a:solidFill>
              </a:defRPr>
            </a:lvl1pPr>
          </a:lstStyle>
          <a:p>
            <a:pPr marL="342872" lvl="0" indent="-342872" algn="ctr"/>
            <a:r>
              <a:rPr lang="cs-CZ" err="1"/>
              <a:t>xx</a:t>
            </a:r>
            <a:endParaRPr lang="cs-CZ"/>
          </a:p>
        </p:txBody>
      </p:sp>
      <p:sp>
        <p:nvSpPr>
          <p:cNvPr id="11" name="Zástupný text 63">
            <a:extLst>
              <a:ext uri="{FF2B5EF4-FFF2-40B4-BE49-F238E27FC236}">
                <a16:creationId xmlns:a16="http://schemas.microsoft.com/office/drawing/2014/main" id="{B0004A39-F564-D088-D34E-4FF3E6D32AA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525724" y="5524730"/>
            <a:ext cx="720000" cy="720000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1"/>
          </a:solidFill>
          <a:ln w="57150">
            <a:solidFill>
              <a:schemeClr val="bg2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cs-CZ" sz="1800" b="1" dirty="0">
                <a:solidFill>
                  <a:schemeClr val="bg1"/>
                </a:solidFill>
              </a:defRPr>
            </a:lvl1pPr>
          </a:lstStyle>
          <a:p>
            <a:pPr marL="342872" lvl="0" indent="-342872" algn="ctr"/>
            <a:r>
              <a:rPr lang="cs-CZ" err="1"/>
              <a:t>xx</a:t>
            </a:r>
            <a:endParaRPr lang="cs-CZ"/>
          </a:p>
        </p:txBody>
      </p:sp>
      <p:sp>
        <p:nvSpPr>
          <p:cNvPr id="12" name="Zástupný text 63">
            <a:extLst>
              <a:ext uri="{FF2B5EF4-FFF2-40B4-BE49-F238E27FC236}">
                <a16:creationId xmlns:a16="http://schemas.microsoft.com/office/drawing/2014/main" id="{7F44C71A-A3F0-0A8D-DA28-2813082C160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795852" y="5524730"/>
            <a:ext cx="720000" cy="720000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bg2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cs-CZ" sz="1800" b="1" dirty="0">
                <a:solidFill>
                  <a:schemeClr val="bg1"/>
                </a:solidFill>
              </a:defRPr>
            </a:lvl1pPr>
          </a:lstStyle>
          <a:p>
            <a:pPr marL="342872" lvl="0" indent="-342872" algn="ctr"/>
            <a:r>
              <a:rPr lang="cs-CZ" err="1"/>
              <a:t>xx</a:t>
            </a:r>
            <a:endParaRPr lang="cs-CZ"/>
          </a:p>
        </p:txBody>
      </p:sp>
      <p:sp>
        <p:nvSpPr>
          <p:cNvPr id="13" name="Zástupný text 63">
            <a:extLst>
              <a:ext uri="{FF2B5EF4-FFF2-40B4-BE49-F238E27FC236}">
                <a16:creationId xmlns:a16="http://schemas.microsoft.com/office/drawing/2014/main" id="{B7F88881-67D9-4C27-6B66-02211D12F96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2065980" y="5524730"/>
            <a:ext cx="720000" cy="720000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1"/>
          </a:solidFill>
          <a:ln w="57150">
            <a:solidFill>
              <a:schemeClr val="bg2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cs-CZ" sz="1800" b="1" dirty="0">
                <a:solidFill>
                  <a:schemeClr val="bg1"/>
                </a:solidFill>
              </a:defRPr>
            </a:lvl1pPr>
          </a:lstStyle>
          <a:p>
            <a:pPr marL="342872" lvl="0" indent="-342872" algn="ctr"/>
            <a:r>
              <a:rPr lang="cs-CZ" err="1"/>
              <a:t>xx</a:t>
            </a:r>
            <a:endParaRPr lang="cs-CZ"/>
          </a:p>
        </p:txBody>
      </p:sp>
      <p:sp>
        <p:nvSpPr>
          <p:cNvPr id="14" name="Zástupný text 63">
            <a:extLst>
              <a:ext uri="{FF2B5EF4-FFF2-40B4-BE49-F238E27FC236}">
                <a16:creationId xmlns:a16="http://schemas.microsoft.com/office/drawing/2014/main" id="{AD0D074D-8C93-5891-A2B9-F576223540A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3336108" y="5524730"/>
            <a:ext cx="720000" cy="720000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bg2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cs-CZ" sz="1800" b="1" dirty="0">
                <a:solidFill>
                  <a:schemeClr val="bg1"/>
                </a:solidFill>
              </a:defRPr>
            </a:lvl1pPr>
          </a:lstStyle>
          <a:p>
            <a:pPr marL="342872" lvl="0" indent="-342872" algn="ctr"/>
            <a:r>
              <a:rPr lang="cs-CZ" err="1"/>
              <a:t>xx</a:t>
            </a:r>
            <a:endParaRPr lang="cs-CZ"/>
          </a:p>
        </p:txBody>
      </p:sp>
      <p:sp>
        <p:nvSpPr>
          <p:cNvPr id="15" name="Zástupný text 63">
            <a:extLst>
              <a:ext uri="{FF2B5EF4-FFF2-40B4-BE49-F238E27FC236}">
                <a16:creationId xmlns:a16="http://schemas.microsoft.com/office/drawing/2014/main" id="{B4F46C9A-305C-7BE3-5CBF-C027480005B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4606236" y="5524730"/>
            <a:ext cx="720000" cy="720000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1"/>
          </a:solidFill>
          <a:ln w="57150">
            <a:solidFill>
              <a:schemeClr val="bg2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cs-CZ" sz="1800" b="1" dirty="0">
                <a:solidFill>
                  <a:schemeClr val="bg1"/>
                </a:solidFill>
              </a:defRPr>
            </a:lvl1pPr>
          </a:lstStyle>
          <a:p>
            <a:pPr marL="342872" lvl="0" indent="-342872" algn="ctr"/>
            <a:r>
              <a:rPr lang="cs-CZ" err="1"/>
              <a:t>xx</a:t>
            </a:r>
            <a:endParaRPr lang="cs-CZ"/>
          </a:p>
        </p:txBody>
      </p:sp>
      <p:sp>
        <p:nvSpPr>
          <p:cNvPr id="16" name="Zástupný text 63">
            <a:extLst>
              <a:ext uri="{FF2B5EF4-FFF2-40B4-BE49-F238E27FC236}">
                <a16:creationId xmlns:a16="http://schemas.microsoft.com/office/drawing/2014/main" id="{5D951E5B-9789-0C7E-E228-F8CFB600F0B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5876360" y="5524730"/>
            <a:ext cx="720000" cy="720000"/>
          </a:xfrm>
          <a:custGeom>
            <a:avLst/>
            <a:gdLst>
              <a:gd name="connsiteX0" fmla="*/ 430399 w 860800"/>
              <a:gd name="connsiteY0" fmla="*/ 0 h 860804"/>
              <a:gd name="connsiteX1" fmla="*/ 529089 w 860800"/>
              <a:gd name="connsiteY1" fmla="*/ 11366 h 860804"/>
              <a:gd name="connsiteX2" fmla="*/ 619682 w 860800"/>
              <a:gd name="connsiteY2" fmla="*/ 43745 h 860804"/>
              <a:gd name="connsiteX3" fmla="*/ 699596 w 860800"/>
              <a:gd name="connsiteY3" fmla="*/ 94552 h 860804"/>
              <a:gd name="connsiteX4" fmla="*/ 766249 w 860800"/>
              <a:gd name="connsiteY4" fmla="*/ 161203 h 860804"/>
              <a:gd name="connsiteX5" fmla="*/ 817056 w 860800"/>
              <a:gd name="connsiteY5" fmla="*/ 241117 h 860804"/>
              <a:gd name="connsiteX6" fmla="*/ 849435 w 860800"/>
              <a:gd name="connsiteY6" fmla="*/ 331711 h 860804"/>
              <a:gd name="connsiteX7" fmla="*/ 860800 w 860800"/>
              <a:gd name="connsiteY7" fmla="*/ 430401 h 860804"/>
              <a:gd name="connsiteX8" fmla="*/ 849435 w 860800"/>
              <a:gd name="connsiteY8" fmla="*/ 529091 h 860804"/>
              <a:gd name="connsiteX9" fmla="*/ 817056 w 860800"/>
              <a:gd name="connsiteY9" fmla="*/ 619685 h 860804"/>
              <a:gd name="connsiteX10" fmla="*/ 766249 w 860800"/>
              <a:gd name="connsiteY10" fmla="*/ 699599 h 860804"/>
              <a:gd name="connsiteX11" fmla="*/ 699596 w 860800"/>
              <a:gd name="connsiteY11" fmla="*/ 766253 h 860804"/>
              <a:gd name="connsiteX12" fmla="*/ 619682 w 860800"/>
              <a:gd name="connsiteY12" fmla="*/ 817060 h 860804"/>
              <a:gd name="connsiteX13" fmla="*/ 529089 w 860800"/>
              <a:gd name="connsiteY13" fmla="*/ 849438 h 860804"/>
              <a:gd name="connsiteX14" fmla="*/ 430399 w 860800"/>
              <a:gd name="connsiteY14" fmla="*/ 860804 h 860804"/>
              <a:gd name="connsiteX15" fmla="*/ 331709 w 860800"/>
              <a:gd name="connsiteY15" fmla="*/ 849438 h 860804"/>
              <a:gd name="connsiteX16" fmla="*/ 241116 w 860800"/>
              <a:gd name="connsiteY16" fmla="*/ 817060 h 860804"/>
              <a:gd name="connsiteX17" fmla="*/ 161202 w 860800"/>
              <a:gd name="connsiteY17" fmla="*/ 766253 h 860804"/>
              <a:gd name="connsiteX18" fmla="*/ 94551 w 860800"/>
              <a:gd name="connsiteY18" fmla="*/ 699599 h 860804"/>
              <a:gd name="connsiteX19" fmla="*/ 43745 w 860800"/>
              <a:gd name="connsiteY19" fmla="*/ 619685 h 860804"/>
              <a:gd name="connsiteX20" fmla="*/ 11366 w 860800"/>
              <a:gd name="connsiteY20" fmla="*/ 529091 h 860804"/>
              <a:gd name="connsiteX21" fmla="*/ 0 w 860800"/>
              <a:gd name="connsiteY21" fmla="*/ 430401 h 860804"/>
              <a:gd name="connsiteX22" fmla="*/ 11366 w 860800"/>
              <a:gd name="connsiteY22" fmla="*/ 331711 h 860804"/>
              <a:gd name="connsiteX23" fmla="*/ 43745 w 860800"/>
              <a:gd name="connsiteY23" fmla="*/ 241117 h 860804"/>
              <a:gd name="connsiteX24" fmla="*/ 94551 w 860800"/>
              <a:gd name="connsiteY24" fmla="*/ 161203 h 860804"/>
              <a:gd name="connsiteX25" fmla="*/ 161202 w 860800"/>
              <a:gd name="connsiteY25" fmla="*/ 94552 h 860804"/>
              <a:gd name="connsiteX26" fmla="*/ 241116 w 860800"/>
              <a:gd name="connsiteY26" fmla="*/ 43745 h 860804"/>
              <a:gd name="connsiteX27" fmla="*/ 331709 w 860800"/>
              <a:gd name="connsiteY27" fmla="*/ 11366 h 86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60800" h="860804">
                <a:moveTo>
                  <a:pt x="430399" y="0"/>
                </a:moveTo>
                <a:lnTo>
                  <a:pt x="529089" y="11366"/>
                </a:lnTo>
                <a:lnTo>
                  <a:pt x="619682" y="43745"/>
                </a:lnTo>
                <a:lnTo>
                  <a:pt x="699596" y="94552"/>
                </a:lnTo>
                <a:lnTo>
                  <a:pt x="766249" y="161203"/>
                </a:lnTo>
                <a:lnTo>
                  <a:pt x="817056" y="241117"/>
                </a:lnTo>
                <a:lnTo>
                  <a:pt x="849435" y="331711"/>
                </a:lnTo>
                <a:lnTo>
                  <a:pt x="860800" y="430401"/>
                </a:lnTo>
                <a:lnTo>
                  <a:pt x="849435" y="529091"/>
                </a:lnTo>
                <a:lnTo>
                  <a:pt x="817056" y="619685"/>
                </a:lnTo>
                <a:lnTo>
                  <a:pt x="766249" y="699599"/>
                </a:lnTo>
                <a:lnTo>
                  <a:pt x="699596" y="766253"/>
                </a:lnTo>
                <a:lnTo>
                  <a:pt x="619682" y="817060"/>
                </a:lnTo>
                <a:lnTo>
                  <a:pt x="529089" y="849438"/>
                </a:lnTo>
                <a:lnTo>
                  <a:pt x="430399" y="860804"/>
                </a:lnTo>
                <a:lnTo>
                  <a:pt x="331709" y="849438"/>
                </a:lnTo>
                <a:lnTo>
                  <a:pt x="241116" y="817060"/>
                </a:lnTo>
                <a:lnTo>
                  <a:pt x="161202" y="766253"/>
                </a:lnTo>
                <a:lnTo>
                  <a:pt x="94551" y="699599"/>
                </a:lnTo>
                <a:lnTo>
                  <a:pt x="43745" y="619685"/>
                </a:lnTo>
                <a:lnTo>
                  <a:pt x="11366" y="529091"/>
                </a:lnTo>
                <a:lnTo>
                  <a:pt x="0" y="430401"/>
                </a:lnTo>
                <a:lnTo>
                  <a:pt x="11366" y="331711"/>
                </a:lnTo>
                <a:lnTo>
                  <a:pt x="43745" y="241117"/>
                </a:lnTo>
                <a:lnTo>
                  <a:pt x="94551" y="161203"/>
                </a:lnTo>
                <a:lnTo>
                  <a:pt x="161202" y="94552"/>
                </a:lnTo>
                <a:lnTo>
                  <a:pt x="241116" y="43745"/>
                </a:lnTo>
                <a:lnTo>
                  <a:pt x="331709" y="11366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bg2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cs-CZ" sz="1800" b="1" dirty="0">
                <a:solidFill>
                  <a:schemeClr val="bg1"/>
                </a:solidFill>
              </a:defRPr>
            </a:lvl1pPr>
          </a:lstStyle>
          <a:p>
            <a:pPr marL="342872" lvl="0" indent="-342872" algn="ctr"/>
            <a:r>
              <a:rPr lang="cs-CZ" err="1"/>
              <a:t>xx</a:t>
            </a:r>
            <a:endParaRPr lang="cs-CZ"/>
          </a:p>
        </p:txBody>
      </p:sp>
      <p:sp>
        <p:nvSpPr>
          <p:cNvPr id="30" name="Zástupný symbol obrázku 3">
            <a:extLst>
              <a:ext uri="{FF2B5EF4-FFF2-40B4-BE49-F238E27FC236}">
                <a16:creationId xmlns:a16="http://schemas.microsoft.com/office/drawing/2014/main" id="{7F1A7891-A77B-7B7A-5702-3FE0275E3AD0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126193" y="6717953"/>
            <a:ext cx="1348362" cy="1348362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31" name="Zástupný symbol obrázku 3">
            <a:extLst>
              <a:ext uri="{FF2B5EF4-FFF2-40B4-BE49-F238E27FC236}">
                <a16:creationId xmlns:a16="http://schemas.microsoft.com/office/drawing/2014/main" id="{DC0E3D7E-FC18-A9EE-9187-F4B9BFB0D4B1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6667517" y="6717953"/>
            <a:ext cx="1348362" cy="1348362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32" name="Zástupný symbol obrázku 3">
            <a:extLst>
              <a:ext uri="{FF2B5EF4-FFF2-40B4-BE49-F238E27FC236}">
                <a16:creationId xmlns:a16="http://schemas.microsoft.com/office/drawing/2014/main" id="{53506B85-C6E4-A7C5-A57F-97727F74BB61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9208841" y="6717953"/>
            <a:ext cx="1348362" cy="1348362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33" name="Zástupný symbol obrázku 3">
            <a:extLst>
              <a:ext uri="{FF2B5EF4-FFF2-40B4-BE49-F238E27FC236}">
                <a16:creationId xmlns:a16="http://schemas.microsoft.com/office/drawing/2014/main" id="{4EC56C81-B2B2-C5BA-37D0-A454A22D7281}"/>
              </a:ext>
            </a:extLst>
          </p:cNvPr>
          <p:cNvSpPr>
            <a:spLocks noGrp="1"/>
          </p:cNvSpPr>
          <p:nvPr>
            <p:ph type="pic" sz="quarter" idx="99" hasCustomPrompt="1"/>
          </p:nvPr>
        </p:nvSpPr>
        <p:spPr>
          <a:xfrm>
            <a:off x="11750165" y="6717953"/>
            <a:ext cx="1348362" cy="1348362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34" name="Zástupný symbol obrázku 3">
            <a:extLst>
              <a:ext uri="{FF2B5EF4-FFF2-40B4-BE49-F238E27FC236}">
                <a16:creationId xmlns:a16="http://schemas.microsoft.com/office/drawing/2014/main" id="{18ACA8F3-A4AD-75D6-8846-B3AAD3638E1B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14291489" y="6717953"/>
            <a:ext cx="1348362" cy="1348362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35" name="Zástupný text 32">
            <a:extLst>
              <a:ext uri="{FF2B5EF4-FFF2-40B4-BE49-F238E27FC236}">
                <a16:creationId xmlns:a16="http://schemas.microsoft.com/office/drawing/2014/main" id="{C4754069-26A1-2BAB-F376-33B9F624E341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558597" y="8439234"/>
            <a:ext cx="1970856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36" name="Zástupný text 32">
            <a:extLst>
              <a:ext uri="{FF2B5EF4-FFF2-40B4-BE49-F238E27FC236}">
                <a16:creationId xmlns:a16="http://schemas.microsoft.com/office/drawing/2014/main" id="{0E6E8CFB-4B04-EA24-D9ED-495BFAD534BE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4100346" y="8439234"/>
            <a:ext cx="1970856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37" name="Zástupný text 32">
            <a:extLst>
              <a:ext uri="{FF2B5EF4-FFF2-40B4-BE49-F238E27FC236}">
                <a16:creationId xmlns:a16="http://schemas.microsoft.com/office/drawing/2014/main" id="{DC6FA093-7F2E-DFAC-D837-757950E920D3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642095" y="8439234"/>
            <a:ext cx="1970856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38" name="Zástupný text 32">
            <a:extLst>
              <a:ext uri="{FF2B5EF4-FFF2-40B4-BE49-F238E27FC236}">
                <a16:creationId xmlns:a16="http://schemas.microsoft.com/office/drawing/2014/main" id="{4FE48BA9-11FB-8CB7-8BC5-77DCDEC8597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9183844" y="8439234"/>
            <a:ext cx="1970856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39" name="Zástupný text 32">
            <a:extLst>
              <a:ext uri="{FF2B5EF4-FFF2-40B4-BE49-F238E27FC236}">
                <a16:creationId xmlns:a16="http://schemas.microsoft.com/office/drawing/2014/main" id="{85B05422-6916-5149-EC1F-B9B424B6E9E8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11725593" y="8439234"/>
            <a:ext cx="1970856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40" name="Zástupný text 32">
            <a:extLst>
              <a:ext uri="{FF2B5EF4-FFF2-40B4-BE49-F238E27FC236}">
                <a16:creationId xmlns:a16="http://schemas.microsoft.com/office/drawing/2014/main" id="{D5D89A81-09BE-6238-04B5-5D8E3B649C85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14267344" y="8439234"/>
            <a:ext cx="1970856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 UPPERCASE, BOLD</a:t>
            </a:r>
          </a:p>
        </p:txBody>
      </p:sp>
      <p:sp>
        <p:nvSpPr>
          <p:cNvPr id="41" name="Zástupný symbol obrázku 3">
            <a:extLst>
              <a:ext uri="{FF2B5EF4-FFF2-40B4-BE49-F238E27FC236}">
                <a16:creationId xmlns:a16="http://schemas.microsoft.com/office/drawing/2014/main" id="{C0603350-C8B1-15AE-6FB8-5EF45286BC4D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2855272" y="3667444"/>
            <a:ext cx="1348362" cy="1348362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42" name="Zástupný symbol obrázku 3">
            <a:extLst>
              <a:ext uri="{FF2B5EF4-FFF2-40B4-BE49-F238E27FC236}">
                <a16:creationId xmlns:a16="http://schemas.microsoft.com/office/drawing/2014/main" id="{F4953624-7D04-B118-4AB2-311316BFAD28}"/>
              </a:ext>
            </a:extLst>
          </p:cNvPr>
          <p:cNvSpPr>
            <a:spLocks noGrp="1"/>
          </p:cNvSpPr>
          <p:nvPr>
            <p:ph type="pic" sz="quarter" idx="108" hasCustomPrompt="1"/>
          </p:nvPr>
        </p:nvSpPr>
        <p:spPr>
          <a:xfrm>
            <a:off x="5393054" y="3667444"/>
            <a:ext cx="1348362" cy="1348362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48" name="Zástupný symbol obrázku 3">
            <a:extLst>
              <a:ext uri="{FF2B5EF4-FFF2-40B4-BE49-F238E27FC236}">
                <a16:creationId xmlns:a16="http://schemas.microsoft.com/office/drawing/2014/main" id="{BC197771-FEDC-9131-280A-18F5B463F782}"/>
              </a:ext>
            </a:extLst>
          </p:cNvPr>
          <p:cNvSpPr>
            <a:spLocks noGrp="1"/>
          </p:cNvSpPr>
          <p:nvPr>
            <p:ph type="pic" sz="quarter" idx="109" hasCustomPrompt="1"/>
          </p:nvPr>
        </p:nvSpPr>
        <p:spPr>
          <a:xfrm>
            <a:off x="7930836" y="3667444"/>
            <a:ext cx="1348362" cy="1348362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55" name="Zástupný symbol obrázku 3">
            <a:extLst>
              <a:ext uri="{FF2B5EF4-FFF2-40B4-BE49-F238E27FC236}">
                <a16:creationId xmlns:a16="http://schemas.microsoft.com/office/drawing/2014/main" id="{D89FA155-BCF0-5FC0-5B22-F3B45CF46290}"/>
              </a:ext>
            </a:extLst>
          </p:cNvPr>
          <p:cNvSpPr>
            <a:spLocks noGrp="1"/>
          </p:cNvSpPr>
          <p:nvPr>
            <p:ph type="pic" sz="quarter" idx="110" hasCustomPrompt="1"/>
          </p:nvPr>
        </p:nvSpPr>
        <p:spPr>
          <a:xfrm>
            <a:off x="10468618" y="3667444"/>
            <a:ext cx="1348362" cy="1348362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56" name="Zástupný symbol obrázku 3">
            <a:extLst>
              <a:ext uri="{FF2B5EF4-FFF2-40B4-BE49-F238E27FC236}">
                <a16:creationId xmlns:a16="http://schemas.microsoft.com/office/drawing/2014/main" id="{1189A312-2D08-0685-3611-257DD51B3DD4}"/>
              </a:ext>
            </a:extLst>
          </p:cNvPr>
          <p:cNvSpPr>
            <a:spLocks noGrp="1"/>
          </p:cNvSpPr>
          <p:nvPr>
            <p:ph type="pic" sz="quarter" idx="111" hasCustomPrompt="1"/>
          </p:nvPr>
        </p:nvSpPr>
        <p:spPr>
          <a:xfrm>
            <a:off x="13006400" y="3667444"/>
            <a:ext cx="1348362" cy="1348362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57" name="Zástupný symbol obrázku 3">
            <a:extLst>
              <a:ext uri="{FF2B5EF4-FFF2-40B4-BE49-F238E27FC236}">
                <a16:creationId xmlns:a16="http://schemas.microsoft.com/office/drawing/2014/main" id="{3293990E-F6D3-74E3-960A-89C847880E93}"/>
              </a:ext>
            </a:extLst>
          </p:cNvPr>
          <p:cNvSpPr>
            <a:spLocks noGrp="1"/>
          </p:cNvSpPr>
          <p:nvPr>
            <p:ph type="pic" sz="quarter" idx="112" hasCustomPrompt="1"/>
          </p:nvPr>
        </p:nvSpPr>
        <p:spPr>
          <a:xfrm>
            <a:off x="15544182" y="3667444"/>
            <a:ext cx="1348362" cy="1348362"/>
          </a:xfrm>
          <a:prstGeom prst="ellipse">
            <a:avLst/>
          </a:prstGeom>
          <a:noFill/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80193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5" name="Zástupný obsah 18">
            <a:extLst>
              <a:ext uri="{FF2B5EF4-FFF2-40B4-BE49-F238E27FC236}">
                <a16:creationId xmlns:a16="http://schemas.microsoft.com/office/drawing/2014/main" id="{5D05A4DD-0016-00F0-AB4F-BBCC6435EB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7671" y="3298963"/>
            <a:ext cx="7560000" cy="496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01070AF-164F-BC39-B385-8B02E416131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340433" y="3442963"/>
            <a:ext cx="8089896" cy="468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405F8C37-AC49-45EF-4AF4-BA3CF07FC1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302239" y="3708400"/>
            <a:ext cx="6229985" cy="3843338"/>
          </a:xfrm>
          <a:solidFill>
            <a:schemeClr val="accent1"/>
          </a:solidFill>
          <a:ln>
            <a:noFill/>
          </a:ln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705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5" name="Zástupný obsah 18">
            <a:extLst>
              <a:ext uri="{FF2B5EF4-FFF2-40B4-BE49-F238E27FC236}">
                <a16:creationId xmlns:a16="http://schemas.microsoft.com/office/drawing/2014/main" id="{5D05A4DD-0016-00F0-AB4F-BBCC6435EB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7670" y="3361759"/>
            <a:ext cx="10440000" cy="496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01070AF-164F-BC39-B385-8B02E416131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2865100" y="2547177"/>
            <a:ext cx="3267122" cy="6597167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405F8C37-AC49-45EF-4AF4-BA3CF07FC1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032624" y="2749329"/>
            <a:ext cx="2932073" cy="6192861"/>
          </a:xfrm>
          <a:prstGeom prst="roundRect">
            <a:avLst>
              <a:gd name="adj" fmla="val 7683"/>
            </a:avLst>
          </a:prstGeom>
          <a:solidFill>
            <a:schemeClr val="accent1"/>
          </a:solidFill>
          <a:ln>
            <a:noFill/>
          </a:ln>
        </p:spPr>
        <p:txBody>
          <a:bodyPr bIns="1620000"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241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schema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obsah 18">
            <a:extLst>
              <a:ext uri="{FF2B5EF4-FFF2-40B4-BE49-F238E27FC236}">
                <a16:creationId xmlns:a16="http://schemas.microsoft.com/office/drawing/2014/main" id="{F4DD8099-3B52-B434-55C3-BE2BBBA8173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7671" y="2343997"/>
            <a:ext cx="7560000" cy="73381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01070AF-164F-BC39-B385-8B02E416131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870331" y="2342939"/>
            <a:ext cx="7447694" cy="7338165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3" name="Zástupný text 32">
            <a:extLst>
              <a:ext uri="{FF2B5EF4-FFF2-40B4-BE49-F238E27FC236}">
                <a16:creationId xmlns:a16="http://schemas.microsoft.com/office/drawing/2014/main" id="{DF255D8A-0BB4-C9CF-456A-EAF3C3F2D7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74722" y="2903034"/>
            <a:ext cx="3438912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 UPPERCASE</a:t>
            </a:r>
          </a:p>
        </p:txBody>
      </p:sp>
      <p:sp>
        <p:nvSpPr>
          <p:cNvPr id="34" name="Zástupný text 32">
            <a:extLst>
              <a:ext uri="{FF2B5EF4-FFF2-40B4-BE49-F238E27FC236}">
                <a16:creationId xmlns:a16="http://schemas.microsoft.com/office/drawing/2014/main" id="{0F42332D-99BB-CC54-CCBA-A1583B6AE6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74722" y="8043746"/>
            <a:ext cx="3438912" cy="914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 UPPERCASE</a:t>
            </a:r>
          </a:p>
        </p:txBody>
      </p:sp>
      <p:sp>
        <p:nvSpPr>
          <p:cNvPr id="35" name="Zástupný text 32">
            <a:extLst>
              <a:ext uri="{FF2B5EF4-FFF2-40B4-BE49-F238E27FC236}">
                <a16:creationId xmlns:a16="http://schemas.microsoft.com/office/drawing/2014/main" id="{437A7E2B-8CE4-7C42-CC7F-23D4572079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55266" y="4623694"/>
            <a:ext cx="1607944" cy="277665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</a:t>
            </a:r>
            <a:br>
              <a:rPr lang="cs-CZ"/>
            </a:br>
            <a:r>
              <a:rPr lang="cs-CZ"/>
              <a:t>SIZE 18, UPPERCASE</a:t>
            </a:r>
          </a:p>
        </p:txBody>
      </p:sp>
      <p:sp>
        <p:nvSpPr>
          <p:cNvPr id="38" name="Zástupný text 32">
            <a:extLst>
              <a:ext uri="{FF2B5EF4-FFF2-40B4-BE49-F238E27FC236}">
                <a16:creationId xmlns:a16="http://schemas.microsoft.com/office/drawing/2014/main" id="{5FEE441A-DAF7-65AF-C866-2AB6F6A7DA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396339" y="4623694"/>
            <a:ext cx="1607944" cy="277665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</a:t>
            </a:r>
            <a:br>
              <a:rPr lang="cs-CZ"/>
            </a:br>
            <a:r>
              <a:rPr lang="cs-CZ"/>
              <a:t>SIZE 18, UPPERCASE</a:t>
            </a:r>
          </a:p>
        </p:txBody>
      </p:sp>
    </p:spTree>
    <p:extLst>
      <p:ext uri="{BB962C8B-B14F-4D97-AF65-F5344CB8AC3E}">
        <p14:creationId xmlns:p14="http://schemas.microsoft.com/office/powerpoint/2010/main" val="28127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matic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57" name="Zástupný text 32">
            <a:extLst>
              <a:ext uri="{FF2B5EF4-FFF2-40B4-BE49-F238E27FC236}">
                <a16:creationId xmlns:a16="http://schemas.microsoft.com/office/drawing/2014/main" id="{B00A4F86-AFD0-6DB5-7E2F-3CC6D42DC83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66810" y="2719773"/>
            <a:ext cx="3420000" cy="57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62" name="Zástupný text 32">
            <a:extLst>
              <a:ext uri="{FF2B5EF4-FFF2-40B4-BE49-F238E27FC236}">
                <a16:creationId xmlns:a16="http://schemas.microsoft.com/office/drawing/2014/main" id="{5C0A6A2D-8694-B841-19F2-5AA5AF37D0A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00030" y="2719773"/>
            <a:ext cx="3420000" cy="57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63" name="Zástupný text 32">
            <a:extLst>
              <a:ext uri="{FF2B5EF4-FFF2-40B4-BE49-F238E27FC236}">
                <a16:creationId xmlns:a16="http://schemas.microsoft.com/office/drawing/2014/main" id="{8659F5D1-EDF1-2296-8D36-689D7336E35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33250" y="2719773"/>
            <a:ext cx="3420000" cy="57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64" name="Zástupný text 32">
            <a:extLst>
              <a:ext uri="{FF2B5EF4-FFF2-40B4-BE49-F238E27FC236}">
                <a16:creationId xmlns:a16="http://schemas.microsoft.com/office/drawing/2014/main" id="{33D29F9D-3136-8AC6-B90C-ABED5AD4F9A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766471" y="2719773"/>
            <a:ext cx="3420000" cy="57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65" name="Zástupný text 32">
            <a:extLst>
              <a:ext uri="{FF2B5EF4-FFF2-40B4-BE49-F238E27FC236}">
                <a16:creationId xmlns:a16="http://schemas.microsoft.com/office/drawing/2014/main" id="{7B424238-E137-C14A-3DEA-1DFC7A4B3A4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359191" y="3435016"/>
            <a:ext cx="3420000" cy="2411484"/>
          </a:xfrm>
          <a:solidFill>
            <a:schemeClr val="tx1"/>
          </a:solidFill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77" name="Zástupný text 32">
            <a:extLst>
              <a:ext uri="{FF2B5EF4-FFF2-40B4-BE49-F238E27FC236}">
                <a16:creationId xmlns:a16="http://schemas.microsoft.com/office/drawing/2014/main" id="{6AFF7E76-E695-9AB6-13E6-5C7BE509A3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00030" y="3435016"/>
            <a:ext cx="3420000" cy="2411484"/>
          </a:xfrm>
          <a:solidFill>
            <a:srgbClr val="336598"/>
          </a:solidFill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81" name="Zástupný text 32">
            <a:extLst>
              <a:ext uri="{FF2B5EF4-FFF2-40B4-BE49-F238E27FC236}">
                <a16:creationId xmlns:a16="http://schemas.microsoft.com/office/drawing/2014/main" id="{3CFA379E-6648-F24B-5DD4-3475DD16F8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633250" y="3441789"/>
            <a:ext cx="3420000" cy="2411484"/>
          </a:xfrm>
          <a:solidFill>
            <a:schemeClr val="tx2"/>
          </a:solidFill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82" name="Zástupný text 32">
            <a:extLst>
              <a:ext uri="{FF2B5EF4-FFF2-40B4-BE49-F238E27FC236}">
                <a16:creationId xmlns:a16="http://schemas.microsoft.com/office/drawing/2014/main" id="{EF09C1AB-92D3-96B8-D2D3-717AC9232E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3766471" y="3448562"/>
            <a:ext cx="3420000" cy="2411484"/>
          </a:xfrm>
          <a:solidFill>
            <a:schemeClr val="accent3"/>
          </a:solidFill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83" name="Zástupný text 32">
            <a:extLst>
              <a:ext uri="{FF2B5EF4-FFF2-40B4-BE49-F238E27FC236}">
                <a16:creationId xmlns:a16="http://schemas.microsoft.com/office/drawing/2014/main" id="{4FB1AB11-E6C2-DC24-66CD-96FBA63DA9A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366810" y="5985743"/>
            <a:ext cx="3420000" cy="57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84" name="Zástupný text 32">
            <a:extLst>
              <a:ext uri="{FF2B5EF4-FFF2-40B4-BE49-F238E27FC236}">
                <a16:creationId xmlns:a16="http://schemas.microsoft.com/office/drawing/2014/main" id="{93396F85-8234-7543-981B-69CAC0E0F3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00030" y="5985743"/>
            <a:ext cx="3420000" cy="57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85" name="Zástupný text 32">
            <a:extLst>
              <a:ext uri="{FF2B5EF4-FFF2-40B4-BE49-F238E27FC236}">
                <a16:creationId xmlns:a16="http://schemas.microsoft.com/office/drawing/2014/main" id="{D0698F74-1DF4-E173-AF1F-EBCB285215D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633250" y="5985743"/>
            <a:ext cx="3420000" cy="57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86" name="Zástupný text 32">
            <a:extLst>
              <a:ext uri="{FF2B5EF4-FFF2-40B4-BE49-F238E27FC236}">
                <a16:creationId xmlns:a16="http://schemas.microsoft.com/office/drawing/2014/main" id="{7F07FA5E-C2E9-D46F-574A-C58718EFC79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766471" y="5985743"/>
            <a:ext cx="3420000" cy="57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87" name="Zástupný text 32">
            <a:extLst>
              <a:ext uri="{FF2B5EF4-FFF2-40B4-BE49-F238E27FC236}">
                <a16:creationId xmlns:a16="http://schemas.microsoft.com/office/drawing/2014/main" id="{DC0FF950-1568-15F2-22BC-4650A18354F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66809" y="6672874"/>
            <a:ext cx="1637625" cy="746537"/>
          </a:xfrm>
          <a:solidFill>
            <a:schemeClr val="tx1"/>
          </a:solidFill>
        </p:spPr>
        <p:txBody>
          <a:bodyPr lIns="108000" tIns="108000" rIns="108000" bIns="108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12, UPPERCASE</a:t>
            </a:r>
          </a:p>
        </p:txBody>
      </p:sp>
      <p:sp>
        <p:nvSpPr>
          <p:cNvPr id="88" name="Zástupný text 32">
            <a:extLst>
              <a:ext uri="{FF2B5EF4-FFF2-40B4-BE49-F238E27FC236}">
                <a16:creationId xmlns:a16="http://schemas.microsoft.com/office/drawing/2014/main" id="{1205AA1F-2829-8ED5-8DA7-E25A428F060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149185" y="6672874"/>
            <a:ext cx="1637625" cy="746537"/>
          </a:xfrm>
          <a:solidFill>
            <a:schemeClr val="tx1"/>
          </a:solidFill>
        </p:spPr>
        <p:txBody>
          <a:bodyPr lIns="108000" tIns="108000" rIns="108000" bIns="108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12, UPPERCASE</a:t>
            </a:r>
          </a:p>
        </p:txBody>
      </p:sp>
      <p:sp>
        <p:nvSpPr>
          <p:cNvPr id="89" name="Zástupný text 32">
            <a:extLst>
              <a:ext uri="{FF2B5EF4-FFF2-40B4-BE49-F238E27FC236}">
                <a16:creationId xmlns:a16="http://schemas.microsoft.com/office/drawing/2014/main" id="{C04D127E-96C3-84BE-6826-89A35EB7A9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500029" y="6668535"/>
            <a:ext cx="1637625" cy="746537"/>
          </a:xfrm>
          <a:solidFill>
            <a:srgbClr val="336598"/>
          </a:solidFill>
        </p:spPr>
        <p:txBody>
          <a:bodyPr lIns="108000" tIns="108000" rIns="108000" bIns="108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12, UPPERCASE</a:t>
            </a:r>
          </a:p>
        </p:txBody>
      </p:sp>
      <p:sp>
        <p:nvSpPr>
          <p:cNvPr id="90" name="Zástupný text 32">
            <a:extLst>
              <a:ext uri="{FF2B5EF4-FFF2-40B4-BE49-F238E27FC236}">
                <a16:creationId xmlns:a16="http://schemas.microsoft.com/office/drawing/2014/main" id="{88F38FB4-416A-45A5-3F1B-3C79035CC0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282405" y="6668535"/>
            <a:ext cx="1637625" cy="746537"/>
          </a:xfrm>
          <a:solidFill>
            <a:srgbClr val="336598"/>
          </a:solidFill>
        </p:spPr>
        <p:txBody>
          <a:bodyPr lIns="108000" tIns="108000" rIns="108000" bIns="108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12, UPPERCASE</a:t>
            </a:r>
          </a:p>
        </p:txBody>
      </p:sp>
      <p:sp>
        <p:nvSpPr>
          <p:cNvPr id="91" name="Zástupný text 32">
            <a:extLst>
              <a:ext uri="{FF2B5EF4-FFF2-40B4-BE49-F238E27FC236}">
                <a16:creationId xmlns:a16="http://schemas.microsoft.com/office/drawing/2014/main" id="{390B66ED-C7D2-1B85-F6AC-6F465FC6AB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633249" y="6664196"/>
            <a:ext cx="1637625" cy="746537"/>
          </a:xfrm>
          <a:solidFill>
            <a:schemeClr val="tx2"/>
          </a:solidFill>
        </p:spPr>
        <p:txBody>
          <a:bodyPr lIns="108000" tIns="108000" rIns="108000" bIns="108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12, UPPERCASE</a:t>
            </a:r>
          </a:p>
        </p:txBody>
      </p:sp>
      <p:sp>
        <p:nvSpPr>
          <p:cNvPr id="92" name="Zástupný text 32">
            <a:extLst>
              <a:ext uri="{FF2B5EF4-FFF2-40B4-BE49-F238E27FC236}">
                <a16:creationId xmlns:a16="http://schemas.microsoft.com/office/drawing/2014/main" id="{591C47CD-2CB8-FC4F-E4FE-60CBFE354F6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1415625" y="6664196"/>
            <a:ext cx="1637625" cy="746537"/>
          </a:xfrm>
          <a:solidFill>
            <a:schemeClr val="tx2"/>
          </a:solidFill>
        </p:spPr>
        <p:txBody>
          <a:bodyPr lIns="108000" tIns="108000" rIns="108000" bIns="108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12, UPPERCASE</a:t>
            </a:r>
          </a:p>
        </p:txBody>
      </p:sp>
      <p:sp>
        <p:nvSpPr>
          <p:cNvPr id="93" name="Zástupný text 32">
            <a:extLst>
              <a:ext uri="{FF2B5EF4-FFF2-40B4-BE49-F238E27FC236}">
                <a16:creationId xmlns:a16="http://schemas.microsoft.com/office/drawing/2014/main" id="{8D9059DC-66FD-57F5-5CBC-C15B39526F5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766469" y="6659857"/>
            <a:ext cx="1637625" cy="746537"/>
          </a:xfrm>
          <a:solidFill>
            <a:schemeClr val="accent3"/>
          </a:solidFill>
        </p:spPr>
        <p:txBody>
          <a:bodyPr lIns="108000" tIns="108000" rIns="108000" bIns="108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12, UPPERCASE</a:t>
            </a:r>
          </a:p>
        </p:txBody>
      </p:sp>
      <p:sp>
        <p:nvSpPr>
          <p:cNvPr id="94" name="Zástupný text 32">
            <a:extLst>
              <a:ext uri="{FF2B5EF4-FFF2-40B4-BE49-F238E27FC236}">
                <a16:creationId xmlns:a16="http://schemas.microsoft.com/office/drawing/2014/main" id="{31FAD3A5-9E9C-2637-45F6-1B6C792DFB0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5548846" y="6659857"/>
            <a:ext cx="1637625" cy="746537"/>
          </a:xfrm>
          <a:solidFill>
            <a:schemeClr val="accent3"/>
          </a:solidFill>
        </p:spPr>
        <p:txBody>
          <a:bodyPr lIns="108000" tIns="108000" rIns="108000" bIns="108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12, UPPERCASE</a:t>
            </a:r>
          </a:p>
        </p:txBody>
      </p:sp>
      <p:sp>
        <p:nvSpPr>
          <p:cNvPr id="95" name="Zástupný text 32">
            <a:extLst>
              <a:ext uri="{FF2B5EF4-FFF2-40B4-BE49-F238E27FC236}">
                <a16:creationId xmlns:a16="http://schemas.microsoft.com/office/drawing/2014/main" id="{3745C3ED-3138-1CEF-8B80-7BD83EDE52D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366810" y="7556768"/>
            <a:ext cx="3420000" cy="57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96" name="Zástupný text 32">
            <a:extLst>
              <a:ext uri="{FF2B5EF4-FFF2-40B4-BE49-F238E27FC236}">
                <a16:creationId xmlns:a16="http://schemas.microsoft.com/office/drawing/2014/main" id="{0261797B-0BA4-FC51-CF49-E6E62A241B6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500029" y="7549729"/>
            <a:ext cx="3420000" cy="57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97" name="Zástupný text 32">
            <a:extLst>
              <a:ext uri="{FF2B5EF4-FFF2-40B4-BE49-F238E27FC236}">
                <a16:creationId xmlns:a16="http://schemas.microsoft.com/office/drawing/2014/main" id="{A08C28CC-1C76-B3E4-4241-1AB0F1E70D8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633248" y="7542690"/>
            <a:ext cx="3420000" cy="57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98" name="Zástupný text 32">
            <a:extLst>
              <a:ext uri="{FF2B5EF4-FFF2-40B4-BE49-F238E27FC236}">
                <a16:creationId xmlns:a16="http://schemas.microsoft.com/office/drawing/2014/main" id="{A90107C6-2FDE-4565-2D44-3FFB1C3FE1D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3766471" y="7535651"/>
            <a:ext cx="3420000" cy="57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99" name="Zástupný text 32">
            <a:extLst>
              <a:ext uri="{FF2B5EF4-FFF2-40B4-BE49-F238E27FC236}">
                <a16:creationId xmlns:a16="http://schemas.microsoft.com/office/drawing/2014/main" id="{3B628B61-F5BD-471D-A258-F04B26EB0F7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359191" y="8218875"/>
            <a:ext cx="3420000" cy="1464028"/>
          </a:xfrm>
          <a:solidFill>
            <a:schemeClr val="tx1"/>
          </a:solidFill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100" name="Zástupný text 32">
            <a:extLst>
              <a:ext uri="{FF2B5EF4-FFF2-40B4-BE49-F238E27FC236}">
                <a16:creationId xmlns:a16="http://schemas.microsoft.com/office/drawing/2014/main" id="{D722B062-7DA6-2AF1-8DA3-E082CFDE1B5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500030" y="8218875"/>
            <a:ext cx="3420000" cy="1464028"/>
          </a:xfrm>
          <a:solidFill>
            <a:srgbClr val="336598"/>
          </a:solidFill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101" name="Zástupný text 32">
            <a:extLst>
              <a:ext uri="{FF2B5EF4-FFF2-40B4-BE49-F238E27FC236}">
                <a16:creationId xmlns:a16="http://schemas.microsoft.com/office/drawing/2014/main" id="{717384DD-CB0E-5F6F-2E4D-CFA73378CD8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633250" y="8225648"/>
            <a:ext cx="3420000" cy="1464028"/>
          </a:xfrm>
          <a:solidFill>
            <a:schemeClr val="tx2"/>
          </a:solidFill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102" name="Zástupný text 32">
            <a:extLst>
              <a:ext uri="{FF2B5EF4-FFF2-40B4-BE49-F238E27FC236}">
                <a16:creationId xmlns:a16="http://schemas.microsoft.com/office/drawing/2014/main" id="{D21DCAA9-3307-65BE-F9D7-E50D2E601EA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3766471" y="8232421"/>
            <a:ext cx="3420000" cy="1464028"/>
          </a:xfrm>
          <a:solidFill>
            <a:schemeClr val="accent3"/>
          </a:solidFill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</p:spTree>
    <p:extLst>
      <p:ext uri="{BB962C8B-B14F-4D97-AF65-F5344CB8AC3E}">
        <p14:creationId xmlns:p14="http://schemas.microsoft.com/office/powerpoint/2010/main" val="3107242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matic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Zástupný text 32">
            <a:extLst>
              <a:ext uri="{FF2B5EF4-FFF2-40B4-BE49-F238E27FC236}">
                <a16:creationId xmlns:a16="http://schemas.microsoft.com/office/drawing/2014/main" id="{85EC797B-5E15-296A-7146-3F72A140237B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892192" y="3435014"/>
            <a:ext cx="1752662" cy="6243973"/>
          </a:xfrm>
          <a:solidFill>
            <a:schemeClr val="bg1">
              <a:lumMod val="95000"/>
            </a:schemeClr>
          </a:solidFill>
        </p:spPr>
        <p:txBody>
          <a:bodyPr lIns="180000" tIns="0" rIns="18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Text, size 16, bold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57" name="Zástupný text 32">
            <a:extLst>
              <a:ext uri="{FF2B5EF4-FFF2-40B4-BE49-F238E27FC236}">
                <a16:creationId xmlns:a16="http://schemas.microsoft.com/office/drawing/2014/main" id="{B00A4F86-AFD0-6DB5-7E2F-3CC6D42DC83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66810" y="2576218"/>
            <a:ext cx="1936381" cy="57600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16,</a:t>
            </a:r>
            <a:br>
              <a:rPr lang="cs-CZ"/>
            </a:br>
            <a:r>
              <a:rPr lang="cs-CZ"/>
              <a:t>UPPERCASE</a:t>
            </a:r>
          </a:p>
        </p:txBody>
      </p:sp>
      <p:sp>
        <p:nvSpPr>
          <p:cNvPr id="65" name="Zástupný text 32">
            <a:extLst>
              <a:ext uri="{FF2B5EF4-FFF2-40B4-BE49-F238E27FC236}">
                <a16:creationId xmlns:a16="http://schemas.microsoft.com/office/drawing/2014/main" id="{7B424238-E137-C14A-3DEA-1DFC7A4B3A4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359191" y="3435016"/>
            <a:ext cx="1944000" cy="2016000"/>
          </a:xfrm>
          <a:prstGeom prst="homePlate">
            <a:avLst>
              <a:gd name="adj" fmla="val 17969"/>
            </a:avLst>
          </a:prstGeom>
          <a:solidFill>
            <a:schemeClr val="tx1"/>
          </a:solidFill>
        </p:spPr>
        <p:txBody>
          <a:bodyPr lIns="180000" tIns="0" rIns="18000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16,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77" name="Zástupný text 32">
            <a:extLst>
              <a:ext uri="{FF2B5EF4-FFF2-40B4-BE49-F238E27FC236}">
                <a16:creationId xmlns:a16="http://schemas.microsoft.com/office/drawing/2014/main" id="{6AFF7E76-E695-9AB6-13E6-5C7BE509A3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35650" y="3435015"/>
            <a:ext cx="2775940" cy="2016001"/>
          </a:xfrm>
          <a:solidFill>
            <a:schemeClr val="bg1">
              <a:lumMod val="95000"/>
            </a:schemeClr>
          </a:solidFill>
        </p:spPr>
        <p:txBody>
          <a:bodyPr lIns="180000" tIns="0" rIns="18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Text, size 16, bold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64315E03-05BD-3D61-C383-296839589D14}"/>
              </a:ext>
            </a:extLst>
          </p:cNvPr>
          <p:cNvSpPr/>
          <p:nvPr/>
        </p:nvSpPr>
        <p:spPr>
          <a:xfrm>
            <a:off x="1359191" y="3252981"/>
            <a:ext cx="1944000" cy="838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cs-CZ" sz="7191" cap="all" baseline="0"/>
          </a:p>
        </p:txBody>
      </p:sp>
      <p:sp>
        <p:nvSpPr>
          <p:cNvPr id="44" name="Zástupný text 32">
            <a:extLst>
              <a:ext uri="{FF2B5EF4-FFF2-40B4-BE49-F238E27FC236}">
                <a16:creationId xmlns:a16="http://schemas.microsoft.com/office/drawing/2014/main" id="{C2B76B5B-9E05-6242-661C-7E3AA1FA0510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347086" y="5549002"/>
            <a:ext cx="1944000" cy="2016000"/>
          </a:xfrm>
          <a:prstGeom prst="homePlate">
            <a:avLst>
              <a:gd name="adj" fmla="val 17969"/>
            </a:avLst>
          </a:prstGeom>
          <a:solidFill>
            <a:schemeClr val="tx1"/>
          </a:solidFill>
        </p:spPr>
        <p:txBody>
          <a:bodyPr lIns="180000" tIns="0" rIns="18000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16,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45" name="Zástupný text 32">
            <a:extLst>
              <a:ext uri="{FF2B5EF4-FFF2-40B4-BE49-F238E27FC236}">
                <a16:creationId xmlns:a16="http://schemas.microsoft.com/office/drawing/2014/main" id="{54571718-5689-BE5A-C911-BD4E02950E8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334981" y="7662987"/>
            <a:ext cx="1944000" cy="2016000"/>
          </a:xfrm>
          <a:prstGeom prst="homePlate">
            <a:avLst>
              <a:gd name="adj" fmla="val 17969"/>
            </a:avLst>
          </a:prstGeom>
          <a:solidFill>
            <a:schemeClr val="tx1"/>
          </a:solidFill>
        </p:spPr>
        <p:txBody>
          <a:bodyPr lIns="180000" tIns="0" rIns="18000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16,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47" name="Zástupný text 33">
            <a:extLst>
              <a:ext uri="{FF2B5EF4-FFF2-40B4-BE49-F238E27FC236}">
                <a16:creationId xmlns:a16="http://schemas.microsoft.com/office/drawing/2014/main" id="{F2129A47-782A-D947-A008-AC4C9691B9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4458" y="6271121"/>
            <a:ext cx="342965" cy="571757"/>
          </a:xfrm>
          <a:custGeom>
            <a:avLst/>
            <a:gdLst>
              <a:gd name="connsiteX0" fmla="*/ 274363 w 1931903"/>
              <a:gd name="connsiteY0" fmla="*/ 0 h 3220675"/>
              <a:gd name="connsiteX1" fmla="*/ 468366 w 1931903"/>
              <a:gd name="connsiteY1" fmla="*/ 80359 h 3220675"/>
              <a:gd name="connsiteX2" fmla="*/ 1884922 w 1931903"/>
              <a:gd name="connsiteY2" fmla="*/ 1496915 h 3220675"/>
              <a:gd name="connsiteX3" fmla="*/ 1905476 w 1931903"/>
              <a:gd name="connsiteY3" fmla="*/ 1698598 h 3220675"/>
              <a:gd name="connsiteX4" fmla="*/ 1884924 w 1931903"/>
              <a:gd name="connsiteY4" fmla="*/ 1723758 h 3220675"/>
              <a:gd name="connsiteX5" fmla="*/ 468366 w 1931903"/>
              <a:gd name="connsiteY5" fmla="*/ 3140317 h 3220675"/>
              <a:gd name="connsiteX6" fmla="*/ 80359 w 1931903"/>
              <a:gd name="connsiteY6" fmla="*/ 3140317 h 3220675"/>
              <a:gd name="connsiteX7" fmla="*/ 80359 w 1931903"/>
              <a:gd name="connsiteY7" fmla="*/ 2752311 h 3220675"/>
              <a:gd name="connsiteX8" fmla="*/ 86479 w 1931903"/>
              <a:gd name="connsiteY8" fmla="*/ 2746779 h 3220675"/>
              <a:gd name="connsiteX9" fmla="*/ 1222921 w 1931903"/>
              <a:gd name="connsiteY9" fmla="*/ 1610338 h 3220675"/>
              <a:gd name="connsiteX10" fmla="*/ 86479 w 1931903"/>
              <a:gd name="connsiteY10" fmla="*/ 473896 h 3220675"/>
              <a:gd name="connsiteX11" fmla="*/ 80359 w 1931903"/>
              <a:gd name="connsiteY11" fmla="*/ 468365 h 3220675"/>
              <a:gd name="connsiteX12" fmla="*/ 80359 w 1931903"/>
              <a:gd name="connsiteY12" fmla="*/ 80359 h 3220675"/>
              <a:gd name="connsiteX13" fmla="*/ 274363 w 1931903"/>
              <a:gd name="connsiteY13" fmla="*/ 0 h 32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1903" h="3220675">
                <a:moveTo>
                  <a:pt x="274363" y="0"/>
                </a:moveTo>
                <a:cubicBezTo>
                  <a:pt x="344578" y="0"/>
                  <a:pt x="414794" y="26786"/>
                  <a:pt x="468366" y="80359"/>
                </a:cubicBezTo>
                <a:lnTo>
                  <a:pt x="1884922" y="1496915"/>
                </a:lnTo>
                <a:cubicBezTo>
                  <a:pt x="1939734" y="1551727"/>
                  <a:pt x="1946585" y="1636337"/>
                  <a:pt x="1905476" y="1698598"/>
                </a:cubicBezTo>
                <a:lnTo>
                  <a:pt x="1884924" y="1723758"/>
                </a:lnTo>
                <a:lnTo>
                  <a:pt x="468366" y="3140317"/>
                </a:lnTo>
                <a:cubicBezTo>
                  <a:pt x="361220" y="3247462"/>
                  <a:pt x="187505" y="3247462"/>
                  <a:pt x="80359" y="3140317"/>
                </a:cubicBezTo>
                <a:cubicBezTo>
                  <a:pt x="-26786" y="3033172"/>
                  <a:pt x="-26786" y="2859456"/>
                  <a:pt x="80359" y="2752311"/>
                </a:cubicBezTo>
                <a:lnTo>
                  <a:pt x="86479" y="2746779"/>
                </a:lnTo>
                <a:lnTo>
                  <a:pt x="1222921" y="1610338"/>
                </a:lnTo>
                <a:lnTo>
                  <a:pt x="86479" y="473896"/>
                </a:lnTo>
                <a:lnTo>
                  <a:pt x="80359" y="468365"/>
                </a:lnTo>
                <a:cubicBezTo>
                  <a:pt x="-26786" y="361220"/>
                  <a:pt x="-26786" y="187504"/>
                  <a:pt x="80359" y="80359"/>
                </a:cubicBezTo>
                <a:cubicBezTo>
                  <a:pt x="133932" y="26786"/>
                  <a:pt x="204147" y="0"/>
                  <a:pt x="274363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48" name="Zástupný text 32">
            <a:extLst>
              <a:ext uri="{FF2B5EF4-FFF2-40B4-BE49-F238E27FC236}">
                <a16:creationId xmlns:a16="http://schemas.microsoft.com/office/drawing/2014/main" id="{A0FC885A-CA53-6C3B-241C-EED3FF47C057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3535650" y="5549946"/>
            <a:ext cx="2775940" cy="2016001"/>
          </a:xfrm>
          <a:solidFill>
            <a:schemeClr val="bg1">
              <a:lumMod val="95000"/>
            </a:schemeClr>
          </a:solidFill>
        </p:spPr>
        <p:txBody>
          <a:bodyPr lIns="180000" tIns="0" rIns="18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Text, size 16, bold</a:t>
            </a:r>
          </a:p>
        </p:txBody>
      </p:sp>
      <p:sp>
        <p:nvSpPr>
          <p:cNvPr id="49" name="Zástupný text 32">
            <a:extLst>
              <a:ext uri="{FF2B5EF4-FFF2-40B4-BE49-F238E27FC236}">
                <a16:creationId xmlns:a16="http://schemas.microsoft.com/office/drawing/2014/main" id="{542F9329-4877-E947-5359-B322D123181E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3535650" y="7664878"/>
            <a:ext cx="2775940" cy="2016001"/>
          </a:xfrm>
          <a:solidFill>
            <a:schemeClr val="bg1">
              <a:lumMod val="95000"/>
            </a:schemeClr>
          </a:solidFill>
        </p:spPr>
        <p:txBody>
          <a:bodyPr lIns="180000" tIns="0" rIns="18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Text, size 16, bold</a:t>
            </a:r>
          </a:p>
        </p:txBody>
      </p:sp>
      <p:sp>
        <p:nvSpPr>
          <p:cNvPr id="52" name="Zástupný text 32">
            <a:extLst>
              <a:ext uri="{FF2B5EF4-FFF2-40B4-BE49-F238E27FC236}">
                <a16:creationId xmlns:a16="http://schemas.microsoft.com/office/drawing/2014/main" id="{35952A64-313B-4378-ECE5-4A422201888E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9217357" y="3435014"/>
            <a:ext cx="2019453" cy="6243973"/>
          </a:xfrm>
          <a:solidFill>
            <a:schemeClr val="bg1">
              <a:lumMod val="95000"/>
            </a:schemeClr>
          </a:solidFill>
        </p:spPr>
        <p:txBody>
          <a:bodyPr lIns="180000" tIns="0" rIns="18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Text, size 16, bold</a:t>
            </a:r>
          </a:p>
        </p:txBody>
      </p:sp>
      <p:sp>
        <p:nvSpPr>
          <p:cNvPr id="53" name="Zástupný text 32">
            <a:extLst>
              <a:ext uri="{FF2B5EF4-FFF2-40B4-BE49-F238E27FC236}">
                <a16:creationId xmlns:a16="http://schemas.microsoft.com/office/drawing/2014/main" id="{E999A886-AF90-9D24-D00B-25770BD87860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1809313" y="3435015"/>
            <a:ext cx="3311425" cy="2016001"/>
          </a:xfrm>
          <a:solidFill>
            <a:schemeClr val="bg1">
              <a:lumMod val="95000"/>
            </a:schemeClr>
          </a:solidFill>
        </p:spPr>
        <p:txBody>
          <a:bodyPr lIns="180000" tIns="0" rIns="18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Text, size 16, bold</a:t>
            </a:r>
          </a:p>
        </p:txBody>
      </p:sp>
      <p:sp>
        <p:nvSpPr>
          <p:cNvPr id="54" name="Zástupný text 32">
            <a:extLst>
              <a:ext uri="{FF2B5EF4-FFF2-40B4-BE49-F238E27FC236}">
                <a16:creationId xmlns:a16="http://schemas.microsoft.com/office/drawing/2014/main" id="{329A3812-8EC6-5404-3AE9-AEE8D7B77E23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1809313" y="5549947"/>
            <a:ext cx="3311425" cy="2608534"/>
          </a:xfrm>
          <a:solidFill>
            <a:schemeClr val="bg1">
              <a:lumMod val="95000"/>
            </a:schemeClr>
          </a:solidFill>
        </p:spPr>
        <p:txBody>
          <a:bodyPr lIns="180000" tIns="0" rIns="18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Text, size 16, bold</a:t>
            </a:r>
          </a:p>
        </p:txBody>
      </p:sp>
      <p:sp>
        <p:nvSpPr>
          <p:cNvPr id="55" name="Zástupný text 32">
            <a:extLst>
              <a:ext uri="{FF2B5EF4-FFF2-40B4-BE49-F238E27FC236}">
                <a16:creationId xmlns:a16="http://schemas.microsoft.com/office/drawing/2014/main" id="{ADF92622-B5CB-DA4E-9F75-0D418AFEF9EC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11809313" y="8259243"/>
            <a:ext cx="3311425" cy="1421636"/>
          </a:xfrm>
          <a:solidFill>
            <a:schemeClr val="bg1">
              <a:lumMod val="95000"/>
            </a:schemeClr>
          </a:solidFill>
        </p:spPr>
        <p:txBody>
          <a:bodyPr lIns="180000" tIns="0" rIns="18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Text, size 16, bold</a:t>
            </a:r>
          </a:p>
        </p:txBody>
      </p:sp>
      <p:sp>
        <p:nvSpPr>
          <p:cNvPr id="56" name="Zástupný text 32">
            <a:extLst>
              <a:ext uri="{FF2B5EF4-FFF2-40B4-BE49-F238E27FC236}">
                <a16:creationId xmlns:a16="http://schemas.microsoft.com/office/drawing/2014/main" id="{8480AE21-33DD-D7A9-4FA1-C36225F907E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15693871" y="3435014"/>
            <a:ext cx="2019453" cy="6243973"/>
          </a:xfrm>
          <a:solidFill>
            <a:schemeClr val="bg1">
              <a:lumMod val="95000"/>
            </a:schemeClr>
          </a:solidFill>
        </p:spPr>
        <p:txBody>
          <a:bodyPr lIns="180000" tIns="0" rIns="18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Text, size 16, bold</a:t>
            </a:r>
          </a:p>
        </p:txBody>
      </p:sp>
      <p:sp>
        <p:nvSpPr>
          <p:cNvPr id="61" name="Zástupný text 33">
            <a:extLst>
              <a:ext uri="{FF2B5EF4-FFF2-40B4-BE49-F238E27FC236}">
                <a16:creationId xmlns:a16="http://schemas.microsoft.com/office/drawing/2014/main" id="{D6DAA02D-1793-CFB2-4B24-DBF4517AE2AA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8759623" y="6271121"/>
            <a:ext cx="342965" cy="571757"/>
          </a:xfrm>
          <a:custGeom>
            <a:avLst/>
            <a:gdLst>
              <a:gd name="connsiteX0" fmla="*/ 274363 w 1931903"/>
              <a:gd name="connsiteY0" fmla="*/ 0 h 3220675"/>
              <a:gd name="connsiteX1" fmla="*/ 468366 w 1931903"/>
              <a:gd name="connsiteY1" fmla="*/ 80359 h 3220675"/>
              <a:gd name="connsiteX2" fmla="*/ 1884922 w 1931903"/>
              <a:gd name="connsiteY2" fmla="*/ 1496915 h 3220675"/>
              <a:gd name="connsiteX3" fmla="*/ 1905476 w 1931903"/>
              <a:gd name="connsiteY3" fmla="*/ 1698598 h 3220675"/>
              <a:gd name="connsiteX4" fmla="*/ 1884924 w 1931903"/>
              <a:gd name="connsiteY4" fmla="*/ 1723758 h 3220675"/>
              <a:gd name="connsiteX5" fmla="*/ 468366 w 1931903"/>
              <a:gd name="connsiteY5" fmla="*/ 3140317 h 3220675"/>
              <a:gd name="connsiteX6" fmla="*/ 80359 w 1931903"/>
              <a:gd name="connsiteY6" fmla="*/ 3140317 h 3220675"/>
              <a:gd name="connsiteX7" fmla="*/ 80359 w 1931903"/>
              <a:gd name="connsiteY7" fmla="*/ 2752311 h 3220675"/>
              <a:gd name="connsiteX8" fmla="*/ 86479 w 1931903"/>
              <a:gd name="connsiteY8" fmla="*/ 2746779 h 3220675"/>
              <a:gd name="connsiteX9" fmla="*/ 1222921 w 1931903"/>
              <a:gd name="connsiteY9" fmla="*/ 1610338 h 3220675"/>
              <a:gd name="connsiteX10" fmla="*/ 86479 w 1931903"/>
              <a:gd name="connsiteY10" fmla="*/ 473896 h 3220675"/>
              <a:gd name="connsiteX11" fmla="*/ 80359 w 1931903"/>
              <a:gd name="connsiteY11" fmla="*/ 468365 h 3220675"/>
              <a:gd name="connsiteX12" fmla="*/ 80359 w 1931903"/>
              <a:gd name="connsiteY12" fmla="*/ 80359 h 3220675"/>
              <a:gd name="connsiteX13" fmla="*/ 274363 w 1931903"/>
              <a:gd name="connsiteY13" fmla="*/ 0 h 32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1903" h="3220675">
                <a:moveTo>
                  <a:pt x="274363" y="0"/>
                </a:moveTo>
                <a:cubicBezTo>
                  <a:pt x="344578" y="0"/>
                  <a:pt x="414794" y="26786"/>
                  <a:pt x="468366" y="80359"/>
                </a:cubicBezTo>
                <a:lnTo>
                  <a:pt x="1884922" y="1496915"/>
                </a:lnTo>
                <a:cubicBezTo>
                  <a:pt x="1939734" y="1551727"/>
                  <a:pt x="1946585" y="1636337"/>
                  <a:pt x="1905476" y="1698598"/>
                </a:cubicBezTo>
                <a:lnTo>
                  <a:pt x="1884924" y="1723758"/>
                </a:lnTo>
                <a:lnTo>
                  <a:pt x="468366" y="3140317"/>
                </a:lnTo>
                <a:cubicBezTo>
                  <a:pt x="361220" y="3247462"/>
                  <a:pt x="187505" y="3247462"/>
                  <a:pt x="80359" y="3140317"/>
                </a:cubicBezTo>
                <a:cubicBezTo>
                  <a:pt x="-26786" y="3033172"/>
                  <a:pt x="-26786" y="2859456"/>
                  <a:pt x="80359" y="2752311"/>
                </a:cubicBezTo>
                <a:lnTo>
                  <a:pt x="86479" y="2746779"/>
                </a:lnTo>
                <a:lnTo>
                  <a:pt x="1222921" y="1610338"/>
                </a:lnTo>
                <a:lnTo>
                  <a:pt x="86479" y="473896"/>
                </a:lnTo>
                <a:lnTo>
                  <a:pt x="80359" y="468365"/>
                </a:lnTo>
                <a:cubicBezTo>
                  <a:pt x="-26786" y="361220"/>
                  <a:pt x="-26786" y="187504"/>
                  <a:pt x="80359" y="80359"/>
                </a:cubicBezTo>
                <a:cubicBezTo>
                  <a:pt x="133932" y="26786"/>
                  <a:pt x="204147" y="0"/>
                  <a:pt x="274363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67" name="Zástupný text 33">
            <a:extLst>
              <a:ext uri="{FF2B5EF4-FFF2-40B4-BE49-F238E27FC236}">
                <a16:creationId xmlns:a16="http://schemas.microsoft.com/office/drawing/2014/main" id="{C8A99DA9-EA04-B106-6EEC-C3CA02300C7F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11351579" y="6271121"/>
            <a:ext cx="342965" cy="571757"/>
          </a:xfrm>
          <a:custGeom>
            <a:avLst/>
            <a:gdLst>
              <a:gd name="connsiteX0" fmla="*/ 274363 w 1931903"/>
              <a:gd name="connsiteY0" fmla="*/ 0 h 3220675"/>
              <a:gd name="connsiteX1" fmla="*/ 468366 w 1931903"/>
              <a:gd name="connsiteY1" fmla="*/ 80359 h 3220675"/>
              <a:gd name="connsiteX2" fmla="*/ 1884922 w 1931903"/>
              <a:gd name="connsiteY2" fmla="*/ 1496915 h 3220675"/>
              <a:gd name="connsiteX3" fmla="*/ 1905476 w 1931903"/>
              <a:gd name="connsiteY3" fmla="*/ 1698598 h 3220675"/>
              <a:gd name="connsiteX4" fmla="*/ 1884924 w 1931903"/>
              <a:gd name="connsiteY4" fmla="*/ 1723758 h 3220675"/>
              <a:gd name="connsiteX5" fmla="*/ 468366 w 1931903"/>
              <a:gd name="connsiteY5" fmla="*/ 3140317 h 3220675"/>
              <a:gd name="connsiteX6" fmla="*/ 80359 w 1931903"/>
              <a:gd name="connsiteY6" fmla="*/ 3140317 h 3220675"/>
              <a:gd name="connsiteX7" fmla="*/ 80359 w 1931903"/>
              <a:gd name="connsiteY7" fmla="*/ 2752311 h 3220675"/>
              <a:gd name="connsiteX8" fmla="*/ 86479 w 1931903"/>
              <a:gd name="connsiteY8" fmla="*/ 2746779 h 3220675"/>
              <a:gd name="connsiteX9" fmla="*/ 1222921 w 1931903"/>
              <a:gd name="connsiteY9" fmla="*/ 1610338 h 3220675"/>
              <a:gd name="connsiteX10" fmla="*/ 86479 w 1931903"/>
              <a:gd name="connsiteY10" fmla="*/ 473896 h 3220675"/>
              <a:gd name="connsiteX11" fmla="*/ 80359 w 1931903"/>
              <a:gd name="connsiteY11" fmla="*/ 468365 h 3220675"/>
              <a:gd name="connsiteX12" fmla="*/ 80359 w 1931903"/>
              <a:gd name="connsiteY12" fmla="*/ 80359 h 3220675"/>
              <a:gd name="connsiteX13" fmla="*/ 274363 w 1931903"/>
              <a:gd name="connsiteY13" fmla="*/ 0 h 32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1903" h="3220675">
                <a:moveTo>
                  <a:pt x="274363" y="0"/>
                </a:moveTo>
                <a:cubicBezTo>
                  <a:pt x="344578" y="0"/>
                  <a:pt x="414794" y="26786"/>
                  <a:pt x="468366" y="80359"/>
                </a:cubicBezTo>
                <a:lnTo>
                  <a:pt x="1884922" y="1496915"/>
                </a:lnTo>
                <a:cubicBezTo>
                  <a:pt x="1939734" y="1551727"/>
                  <a:pt x="1946585" y="1636337"/>
                  <a:pt x="1905476" y="1698598"/>
                </a:cubicBezTo>
                <a:lnTo>
                  <a:pt x="1884924" y="1723758"/>
                </a:lnTo>
                <a:lnTo>
                  <a:pt x="468366" y="3140317"/>
                </a:lnTo>
                <a:cubicBezTo>
                  <a:pt x="361220" y="3247462"/>
                  <a:pt x="187505" y="3247462"/>
                  <a:pt x="80359" y="3140317"/>
                </a:cubicBezTo>
                <a:cubicBezTo>
                  <a:pt x="-26786" y="3033172"/>
                  <a:pt x="-26786" y="2859456"/>
                  <a:pt x="80359" y="2752311"/>
                </a:cubicBezTo>
                <a:lnTo>
                  <a:pt x="86479" y="2746779"/>
                </a:lnTo>
                <a:lnTo>
                  <a:pt x="1222921" y="1610338"/>
                </a:lnTo>
                <a:lnTo>
                  <a:pt x="86479" y="473896"/>
                </a:lnTo>
                <a:lnTo>
                  <a:pt x="80359" y="468365"/>
                </a:lnTo>
                <a:cubicBezTo>
                  <a:pt x="-26786" y="361220"/>
                  <a:pt x="-26786" y="187504"/>
                  <a:pt x="80359" y="80359"/>
                </a:cubicBezTo>
                <a:cubicBezTo>
                  <a:pt x="133932" y="26786"/>
                  <a:pt x="204147" y="0"/>
                  <a:pt x="274363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68" name="Zástupný text 33">
            <a:extLst>
              <a:ext uri="{FF2B5EF4-FFF2-40B4-BE49-F238E27FC236}">
                <a16:creationId xmlns:a16="http://schemas.microsoft.com/office/drawing/2014/main" id="{DA7B2C8B-307D-1A09-E34A-6260C0293B58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5235822" y="6271121"/>
            <a:ext cx="342965" cy="571757"/>
          </a:xfrm>
          <a:custGeom>
            <a:avLst/>
            <a:gdLst>
              <a:gd name="connsiteX0" fmla="*/ 274363 w 1931903"/>
              <a:gd name="connsiteY0" fmla="*/ 0 h 3220675"/>
              <a:gd name="connsiteX1" fmla="*/ 468366 w 1931903"/>
              <a:gd name="connsiteY1" fmla="*/ 80359 h 3220675"/>
              <a:gd name="connsiteX2" fmla="*/ 1884922 w 1931903"/>
              <a:gd name="connsiteY2" fmla="*/ 1496915 h 3220675"/>
              <a:gd name="connsiteX3" fmla="*/ 1905476 w 1931903"/>
              <a:gd name="connsiteY3" fmla="*/ 1698598 h 3220675"/>
              <a:gd name="connsiteX4" fmla="*/ 1884924 w 1931903"/>
              <a:gd name="connsiteY4" fmla="*/ 1723758 h 3220675"/>
              <a:gd name="connsiteX5" fmla="*/ 468366 w 1931903"/>
              <a:gd name="connsiteY5" fmla="*/ 3140317 h 3220675"/>
              <a:gd name="connsiteX6" fmla="*/ 80359 w 1931903"/>
              <a:gd name="connsiteY6" fmla="*/ 3140317 h 3220675"/>
              <a:gd name="connsiteX7" fmla="*/ 80359 w 1931903"/>
              <a:gd name="connsiteY7" fmla="*/ 2752311 h 3220675"/>
              <a:gd name="connsiteX8" fmla="*/ 86479 w 1931903"/>
              <a:gd name="connsiteY8" fmla="*/ 2746779 h 3220675"/>
              <a:gd name="connsiteX9" fmla="*/ 1222921 w 1931903"/>
              <a:gd name="connsiteY9" fmla="*/ 1610338 h 3220675"/>
              <a:gd name="connsiteX10" fmla="*/ 86479 w 1931903"/>
              <a:gd name="connsiteY10" fmla="*/ 473896 h 3220675"/>
              <a:gd name="connsiteX11" fmla="*/ 80359 w 1931903"/>
              <a:gd name="connsiteY11" fmla="*/ 468365 h 3220675"/>
              <a:gd name="connsiteX12" fmla="*/ 80359 w 1931903"/>
              <a:gd name="connsiteY12" fmla="*/ 80359 h 3220675"/>
              <a:gd name="connsiteX13" fmla="*/ 274363 w 1931903"/>
              <a:gd name="connsiteY13" fmla="*/ 0 h 32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1903" h="3220675">
                <a:moveTo>
                  <a:pt x="274363" y="0"/>
                </a:moveTo>
                <a:cubicBezTo>
                  <a:pt x="344578" y="0"/>
                  <a:pt x="414794" y="26786"/>
                  <a:pt x="468366" y="80359"/>
                </a:cubicBezTo>
                <a:lnTo>
                  <a:pt x="1884922" y="1496915"/>
                </a:lnTo>
                <a:cubicBezTo>
                  <a:pt x="1939734" y="1551727"/>
                  <a:pt x="1946585" y="1636337"/>
                  <a:pt x="1905476" y="1698598"/>
                </a:cubicBezTo>
                <a:lnTo>
                  <a:pt x="1884924" y="1723758"/>
                </a:lnTo>
                <a:lnTo>
                  <a:pt x="468366" y="3140317"/>
                </a:lnTo>
                <a:cubicBezTo>
                  <a:pt x="361220" y="3247462"/>
                  <a:pt x="187505" y="3247462"/>
                  <a:pt x="80359" y="3140317"/>
                </a:cubicBezTo>
                <a:cubicBezTo>
                  <a:pt x="-26786" y="3033172"/>
                  <a:pt x="-26786" y="2859456"/>
                  <a:pt x="80359" y="2752311"/>
                </a:cubicBezTo>
                <a:lnTo>
                  <a:pt x="86479" y="2746779"/>
                </a:lnTo>
                <a:lnTo>
                  <a:pt x="1222921" y="1610338"/>
                </a:lnTo>
                <a:lnTo>
                  <a:pt x="86479" y="473896"/>
                </a:lnTo>
                <a:lnTo>
                  <a:pt x="80359" y="468365"/>
                </a:lnTo>
                <a:cubicBezTo>
                  <a:pt x="-26786" y="361220"/>
                  <a:pt x="-26786" y="187504"/>
                  <a:pt x="80359" y="80359"/>
                </a:cubicBezTo>
                <a:cubicBezTo>
                  <a:pt x="133932" y="26786"/>
                  <a:pt x="204147" y="0"/>
                  <a:pt x="274363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t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69" name="Rectangle 16">
            <a:extLst>
              <a:ext uri="{FF2B5EF4-FFF2-40B4-BE49-F238E27FC236}">
                <a16:creationId xmlns:a16="http://schemas.microsoft.com/office/drawing/2014/main" id="{E77D01C7-2C5D-06A2-E350-7570097D7D03}"/>
              </a:ext>
            </a:extLst>
          </p:cNvPr>
          <p:cNvSpPr/>
          <p:nvPr/>
        </p:nvSpPr>
        <p:spPr>
          <a:xfrm>
            <a:off x="3535650" y="3252981"/>
            <a:ext cx="2775940" cy="838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cs-CZ" sz="7191" cap="all" baseline="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2EF416A3-AA0D-48F1-58F6-8A39EB58B7E7}"/>
              </a:ext>
            </a:extLst>
          </p:cNvPr>
          <p:cNvSpPr/>
          <p:nvPr/>
        </p:nvSpPr>
        <p:spPr>
          <a:xfrm>
            <a:off x="6885551" y="3252981"/>
            <a:ext cx="1753200" cy="838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cs-CZ" sz="7191" cap="all" baseline="0"/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id="{C4511D62-9DFC-C93F-61E4-A1C613F14CE6}"/>
              </a:ext>
            </a:extLst>
          </p:cNvPr>
          <p:cNvSpPr/>
          <p:nvPr/>
        </p:nvSpPr>
        <p:spPr>
          <a:xfrm>
            <a:off x="9212712" y="3252981"/>
            <a:ext cx="2019600" cy="838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cs-CZ" sz="7191" cap="all" baseline="0"/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2C77C5F2-C7DD-8CE4-DEF8-BBA142E4E406}"/>
              </a:ext>
            </a:extLst>
          </p:cNvPr>
          <p:cNvSpPr/>
          <p:nvPr/>
        </p:nvSpPr>
        <p:spPr>
          <a:xfrm>
            <a:off x="11806273" y="3252980"/>
            <a:ext cx="3312000" cy="838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cs-CZ" sz="7191" cap="all" baseline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8DF213F0-2EF1-0432-36D4-5F8C33A0FC97}"/>
              </a:ext>
            </a:extLst>
          </p:cNvPr>
          <p:cNvSpPr/>
          <p:nvPr/>
        </p:nvSpPr>
        <p:spPr>
          <a:xfrm>
            <a:off x="15692234" y="3252980"/>
            <a:ext cx="2019600" cy="838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cs-CZ" sz="7191" cap="all" baseline="0"/>
          </a:p>
        </p:txBody>
      </p:sp>
      <p:sp>
        <p:nvSpPr>
          <p:cNvPr id="74" name="Zástupný text 32">
            <a:extLst>
              <a:ext uri="{FF2B5EF4-FFF2-40B4-BE49-F238E27FC236}">
                <a16:creationId xmlns:a16="http://schemas.microsoft.com/office/drawing/2014/main" id="{5ABD5B40-8418-306A-6635-1E6D3DADF352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3535650" y="2576218"/>
            <a:ext cx="2775940" cy="57600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16,</a:t>
            </a:r>
            <a:br>
              <a:rPr lang="cs-CZ"/>
            </a:br>
            <a:r>
              <a:rPr lang="cs-CZ"/>
              <a:t>UPPERCASE</a:t>
            </a:r>
          </a:p>
        </p:txBody>
      </p:sp>
      <p:sp>
        <p:nvSpPr>
          <p:cNvPr id="75" name="Zástupný text 32">
            <a:extLst>
              <a:ext uri="{FF2B5EF4-FFF2-40B4-BE49-F238E27FC236}">
                <a16:creationId xmlns:a16="http://schemas.microsoft.com/office/drawing/2014/main" id="{40E36DB4-867A-48A4-4F3D-AB6118D64021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892192" y="2576218"/>
            <a:ext cx="1746557" cy="57600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16,</a:t>
            </a:r>
            <a:br>
              <a:rPr lang="cs-CZ"/>
            </a:br>
            <a:r>
              <a:rPr lang="cs-CZ"/>
              <a:t>UPPERCASE</a:t>
            </a:r>
          </a:p>
        </p:txBody>
      </p:sp>
      <p:sp>
        <p:nvSpPr>
          <p:cNvPr id="76" name="Zástupný text 32">
            <a:extLst>
              <a:ext uri="{FF2B5EF4-FFF2-40B4-BE49-F238E27FC236}">
                <a16:creationId xmlns:a16="http://schemas.microsoft.com/office/drawing/2014/main" id="{71881B43-94BD-AB33-3378-B14A7CEEA09B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9212711" y="2576218"/>
            <a:ext cx="2019600" cy="57600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16,</a:t>
            </a:r>
            <a:br>
              <a:rPr lang="cs-CZ"/>
            </a:br>
            <a:r>
              <a:rPr lang="cs-CZ"/>
              <a:t>UPPERCASE</a:t>
            </a:r>
          </a:p>
        </p:txBody>
      </p:sp>
      <p:sp>
        <p:nvSpPr>
          <p:cNvPr id="78" name="Zástupný text 32">
            <a:extLst>
              <a:ext uri="{FF2B5EF4-FFF2-40B4-BE49-F238E27FC236}">
                <a16:creationId xmlns:a16="http://schemas.microsoft.com/office/drawing/2014/main" id="{BD6559FA-5594-92EF-1120-679CEE3B13CC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11806273" y="2576218"/>
            <a:ext cx="3312000" cy="57600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16,</a:t>
            </a:r>
            <a:br>
              <a:rPr lang="cs-CZ"/>
            </a:br>
            <a:r>
              <a:rPr lang="cs-CZ"/>
              <a:t>UPPERCASE</a:t>
            </a:r>
          </a:p>
        </p:txBody>
      </p:sp>
      <p:sp>
        <p:nvSpPr>
          <p:cNvPr id="79" name="Zástupný text 32">
            <a:extLst>
              <a:ext uri="{FF2B5EF4-FFF2-40B4-BE49-F238E27FC236}">
                <a16:creationId xmlns:a16="http://schemas.microsoft.com/office/drawing/2014/main" id="{A6C0BE20-D860-50D3-B0F2-C849F60F0533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15692235" y="2576218"/>
            <a:ext cx="2019600" cy="576000"/>
          </a:xfrm>
        </p:spPr>
        <p:txBody>
          <a:bodyPr t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16,</a:t>
            </a:r>
            <a:br>
              <a:rPr lang="cs-CZ"/>
            </a:br>
            <a:r>
              <a:rPr lang="cs-CZ"/>
              <a:t>UPPERCASE</a:t>
            </a:r>
          </a:p>
        </p:txBody>
      </p:sp>
    </p:spTree>
    <p:extLst>
      <p:ext uri="{BB962C8B-B14F-4D97-AF65-F5344CB8AC3E}">
        <p14:creationId xmlns:p14="http://schemas.microsoft.com/office/powerpoint/2010/main" val="1217695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matic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68">
            <a:extLst>
              <a:ext uri="{FF2B5EF4-FFF2-40B4-BE49-F238E27FC236}">
                <a16:creationId xmlns:a16="http://schemas.microsoft.com/office/drawing/2014/main" id="{755AF2BB-CDC8-7DE9-F1FE-AACB48429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8292669" y="-770337"/>
            <a:ext cx="36000" cy="900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65" name="Zástupný text 32">
            <a:extLst>
              <a:ext uri="{FF2B5EF4-FFF2-40B4-BE49-F238E27FC236}">
                <a16:creationId xmlns:a16="http://schemas.microsoft.com/office/drawing/2014/main" id="{7B424238-E137-C14A-3DEA-1DFC7A4B3A4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33876" y="2719905"/>
            <a:ext cx="2019517" cy="2019517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5754961C-4943-0E58-1C25-646AF854CB71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2205985" y="2892663"/>
            <a:ext cx="1675297" cy="1674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r>
              <a:rPr lang="cs-CZ"/>
              <a:t> and </a:t>
            </a:r>
            <a:r>
              <a:rPr lang="cs-CZ" err="1"/>
              <a:t>allign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circle</a:t>
            </a:r>
            <a:endParaRPr lang="cs-CZ"/>
          </a:p>
        </p:txBody>
      </p:sp>
      <p:sp>
        <p:nvSpPr>
          <p:cNvPr id="12" name="Zástupný symbol obrázku 3">
            <a:extLst>
              <a:ext uri="{FF2B5EF4-FFF2-40B4-BE49-F238E27FC236}">
                <a16:creationId xmlns:a16="http://schemas.microsoft.com/office/drawing/2014/main" id="{653D9236-1A79-9B7C-8A45-32699B43C5C7}"/>
              </a:ext>
            </a:extLst>
          </p:cNvPr>
          <p:cNvSpPr>
            <a:spLocks noGrp="1"/>
          </p:cNvSpPr>
          <p:nvPr>
            <p:ph type="pic" sz="quarter" idx="110" hasCustomPrompt="1"/>
          </p:nvPr>
        </p:nvSpPr>
        <p:spPr>
          <a:xfrm>
            <a:off x="11973021" y="2892663"/>
            <a:ext cx="1675297" cy="167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13" name="Zástupný text 68">
            <a:extLst>
              <a:ext uri="{FF2B5EF4-FFF2-40B4-BE49-F238E27FC236}">
                <a16:creationId xmlns:a16="http://schemas.microsoft.com/office/drawing/2014/main" id="{C27916D2-AE18-3A4C-65E2-C3FAAFCE503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 rot="5400000">
            <a:off x="10638942" y="804280"/>
            <a:ext cx="36000" cy="900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14" name="Zástupný text 32">
            <a:extLst>
              <a:ext uri="{FF2B5EF4-FFF2-40B4-BE49-F238E27FC236}">
                <a16:creationId xmlns:a16="http://schemas.microsoft.com/office/drawing/2014/main" id="{BAFBB766-D37C-DD6D-2D87-046E47A628A2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4813722" y="4294522"/>
            <a:ext cx="2019517" cy="2019517"/>
          </a:xfrm>
          <a:prstGeom prst="ellipse">
            <a:avLst/>
          </a:prstGeom>
          <a:solidFill>
            <a:srgbClr val="336598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15" name="Zástupný obsah 9">
            <a:extLst>
              <a:ext uri="{FF2B5EF4-FFF2-40B4-BE49-F238E27FC236}">
                <a16:creationId xmlns:a16="http://schemas.microsoft.com/office/drawing/2014/main" id="{7374B943-34C6-546B-FD48-809250F69F66}"/>
              </a:ext>
            </a:extLst>
          </p:cNvPr>
          <p:cNvSpPr>
            <a:spLocks noGrp="1"/>
          </p:cNvSpPr>
          <p:nvPr>
            <p:ph sz="quarter" idx="113" hasCustomPrompt="1"/>
          </p:nvPr>
        </p:nvSpPr>
        <p:spPr>
          <a:xfrm>
            <a:off x="4985831" y="4467280"/>
            <a:ext cx="1675297" cy="1674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r>
              <a:rPr lang="cs-CZ"/>
              <a:t> and </a:t>
            </a:r>
            <a:r>
              <a:rPr lang="cs-CZ" err="1"/>
              <a:t>allign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circle</a:t>
            </a:r>
            <a:endParaRPr lang="cs-CZ"/>
          </a:p>
        </p:txBody>
      </p:sp>
      <p:sp>
        <p:nvSpPr>
          <p:cNvPr id="16" name="Zástupný symbol obrázku 3">
            <a:extLst>
              <a:ext uri="{FF2B5EF4-FFF2-40B4-BE49-F238E27FC236}">
                <a16:creationId xmlns:a16="http://schemas.microsoft.com/office/drawing/2014/main" id="{884EC00F-DAC5-BB8B-BDC6-E6E7585623B4}"/>
              </a:ext>
            </a:extLst>
          </p:cNvPr>
          <p:cNvSpPr>
            <a:spLocks noGrp="1"/>
          </p:cNvSpPr>
          <p:nvPr>
            <p:ph type="pic" sz="quarter" idx="114" hasCustomPrompt="1"/>
          </p:nvPr>
        </p:nvSpPr>
        <p:spPr>
          <a:xfrm>
            <a:off x="14752867" y="4467280"/>
            <a:ext cx="1675297" cy="167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22" name="Zástupný text 68">
            <a:extLst>
              <a:ext uri="{FF2B5EF4-FFF2-40B4-BE49-F238E27FC236}">
                <a16:creationId xmlns:a16="http://schemas.microsoft.com/office/drawing/2014/main" id="{4E1F654B-6D97-3425-D646-725DFEDD67EA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 rot="5400000">
            <a:off x="8292669" y="2442280"/>
            <a:ext cx="36000" cy="900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3" name="Zástupný text 32">
            <a:extLst>
              <a:ext uri="{FF2B5EF4-FFF2-40B4-BE49-F238E27FC236}">
                <a16:creationId xmlns:a16="http://schemas.microsoft.com/office/drawing/2014/main" id="{55EA6E86-BABF-FF4A-41EC-1D6AFDD67DC4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2033876" y="5932522"/>
            <a:ext cx="2019517" cy="2019517"/>
          </a:xfrm>
          <a:prstGeom prst="ellipse">
            <a:avLst/>
          </a:prstGeom>
          <a:solidFill>
            <a:srgbClr val="0096D6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4" name="Zástupný obsah 9">
            <a:extLst>
              <a:ext uri="{FF2B5EF4-FFF2-40B4-BE49-F238E27FC236}">
                <a16:creationId xmlns:a16="http://schemas.microsoft.com/office/drawing/2014/main" id="{B123DB28-415A-68BC-F323-D7E520B848EF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2205985" y="6105280"/>
            <a:ext cx="1675297" cy="1674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r>
              <a:rPr lang="cs-CZ"/>
              <a:t> and </a:t>
            </a:r>
            <a:r>
              <a:rPr lang="cs-CZ" err="1"/>
              <a:t>allign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circle</a:t>
            </a:r>
            <a:endParaRPr lang="cs-CZ"/>
          </a:p>
        </p:txBody>
      </p:sp>
      <p:sp>
        <p:nvSpPr>
          <p:cNvPr id="25" name="Zástupný symbol obrázku 3">
            <a:extLst>
              <a:ext uri="{FF2B5EF4-FFF2-40B4-BE49-F238E27FC236}">
                <a16:creationId xmlns:a16="http://schemas.microsoft.com/office/drawing/2014/main" id="{5CFC149F-CB83-937D-999B-204070642ADB}"/>
              </a:ext>
            </a:extLst>
          </p:cNvPr>
          <p:cNvSpPr>
            <a:spLocks noGrp="1"/>
          </p:cNvSpPr>
          <p:nvPr>
            <p:ph type="pic" sz="quarter" idx="118" hasCustomPrompt="1"/>
          </p:nvPr>
        </p:nvSpPr>
        <p:spPr>
          <a:xfrm>
            <a:off x="11973021" y="6105280"/>
            <a:ext cx="1675297" cy="167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26" name="Zástupný text 68">
            <a:extLst>
              <a:ext uri="{FF2B5EF4-FFF2-40B4-BE49-F238E27FC236}">
                <a16:creationId xmlns:a16="http://schemas.microsoft.com/office/drawing/2014/main" id="{B8058CBE-84F6-61CD-3715-AA88B01755A7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 rot="5400000">
            <a:off x="10638942" y="4016897"/>
            <a:ext cx="36000" cy="900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7" name="Zástupný text 32">
            <a:extLst>
              <a:ext uri="{FF2B5EF4-FFF2-40B4-BE49-F238E27FC236}">
                <a16:creationId xmlns:a16="http://schemas.microsoft.com/office/drawing/2014/main" id="{CB749582-D72F-C4A4-1870-EB10603AF8A0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4813722" y="7507139"/>
            <a:ext cx="2019517" cy="2019517"/>
          </a:xfrm>
          <a:prstGeom prst="ellipse">
            <a:avLst/>
          </a:prstGeom>
          <a:solidFill>
            <a:srgbClr val="66B3E5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8" name="Zástupný obsah 9">
            <a:extLst>
              <a:ext uri="{FF2B5EF4-FFF2-40B4-BE49-F238E27FC236}">
                <a16:creationId xmlns:a16="http://schemas.microsoft.com/office/drawing/2014/main" id="{DE795360-E69A-2BDB-CA1E-3AEAA01A30B9}"/>
              </a:ext>
            </a:extLst>
          </p:cNvPr>
          <p:cNvSpPr>
            <a:spLocks noGrp="1"/>
          </p:cNvSpPr>
          <p:nvPr>
            <p:ph sz="quarter" idx="121" hasCustomPrompt="1"/>
          </p:nvPr>
        </p:nvSpPr>
        <p:spPr>
          <a:xfrm>
            <a:off x="4985831" y="7679897"/>
            <a:ext cx="1675297" cy="1674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r>
              <a:rPr lang="cs-CZ"/>
              <a:t> and </a:t>
            </a:r>
            <a:r>
              <a:rPr lang="cs-CZ" err="1"/>
              <a:t>allign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circle</a:t>
            </a:r>
            <a:endParaRPr lang="cs-CZ"/>
          </a:p>
        </p:txBody>
      </p:sp>
      <p:sp>
        <p:nvSpPr>
          <p:cNvPr id="29" name="Zástupný symbol obrázku 3">
            <a:extLst>
              <a:ext uri="{FF2B5EF4-FFF2-40B4-BE49-F238E27FC236}">
                <a16:creationId xmlns:a16="http://schemas.microsoft.com/office/drawing/2014/main" id="{5494D7FB-734F-3530-8308-BC848614407C}"/>
              </a:ext>
            </a:extLst>
          </p:cNvPr>
          <p:cNvSpPr>
            <a:spLocks noGrp="1"/>
          </p:cNvSpPr>
          <p:nvPr>
            <p:ph type="pic" sz="quarter" idx="122" hasCustomPrompt="1"/>
          </p:nvPr>
        </p:nvSpPr>
        <p:spPr>
          <a:xfrm>
            <a:off x="14752867" y="7679897"/>
            <a:ext cx="1675297" cy="167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1187074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matic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68">
            <a:extLst>
              <a:ext uri="{FF2B5EF4-FFF2-40B4-BE49-F238E27FC236}">
                <a16:creationId xmlns:a16="http://schemas.microsoft.com/office/drawing/2014/main" id="{755AF2BB-CDC8-7DE9-F1FE-AACB48429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11737830" y="1389663"/>
            <a:ext cx="36000" cy="468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65" name="Zástupný text 32">
            <a:extLst>
              <a:ext uri="{FF2B5EF4-FFF2-40B4-BE49-F238E27FC236}">
                <a16:creationId xmlns:a16="http://schemas.microsoft.com/office/drawing/2014/main" id="{7B424238-E137-C14A-3DEA-1DFC7A4B3A4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27537" y="2719905"/>
            <a:ext cx="2019517" cy="2019517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5754961C-4943-0E58-1C25-646AF854CB71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7999646" y="2892663"/>
            <a:ext cx="1675297" cy="1674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r>
              <a:rPr lang="cs-CZ"/>
              <a:t> and </a:t>
            </a:r>
            <a:r>
              <a:rPr lang="cs-CZ" err="1"/>
              <a:t>allign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circle</a:t>
            </a:r>
            <a:endParaRPr lang="cs-CZ"/>
          </a:p>
        </p:txBody>
      </p:sp>
      <p:sp>
        <p:nvSpPr>
          <p:cNvPr id="12" name="Zástupný symbol obrázku 3">
            <a:extLst>
              <a:ext uri="{FF2B5EF4-FFF2-40B4-BE49-F238E27FC236}">
                <a16:creationId xmlns:a16="http://schemas.microsoft.com/office/drawing/2014/main" id="{653D9236-1A79-9B7C-8A45-32699B43C5C7}"/>
              </a:ext>
            </a:extLst>
          </p:cNvPr>
          <p:cNvSpPr>
            <a:spLocks noGrp="1"/>
          </p:cNvSpPr>
          <p:nvPr>
            <p:ph type="pic" sz="quarter" idx="110" hasCustomPrompt="1"/>
          </p:nvPr>
        </p:nvSpPr>
        <p:spPr>
          <a:xfrm>
            <a:off x="13258182" y="2892663"/>
            <a:ext cx="1675297" cy="167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13" name="Zástupný text 68">
            <a:extLst>
              <a:ext uri="{FF2B5EF4-FFF2-40B4-BE49-F238E27FC236}">
                <a16:creationId xmlns:a16="http://schemas.microsoft.com/office/drawing/2014/main" id="{C27916D2-AE18-3A4C-65E2-C3FAAFCE503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 rot="5400000">
            <a:off x="14084103" y="2964280"/>
            <a:ext cx="36000" cy="468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14" name="Zástupný text 32">
            <a:extLst>
              <a:ext uri="{FF2B5EF4-FFF2-40B4-BE49-F238E27FC236}">
                <a16:creationId xmlns:a16="http://schemas.microsoft.com/office/drawing/2014/main" id="{BAFBB766-D37C-DD6D-2D87-046E47A628A2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10607383" y="4294522"/>
            <a:ext cx="2019517" cy="2019517"/>
          </a:xfrm>
          <a:prstGeom prst="ellipse">
            <a:avLst/>
          </a:prstGeom>
          <a:solidFill>
            <a:srgbClr val="336598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15" name="Zástupný obsah 9">
            <a:extLst>
              <a:ext uri="{FF2B5EF4-FFF2-40B4-BE49-F238E27FC236}">
                <a16:creationId xmlns:a16="http://schemas.microsoft.com/office/drawing/2014/main" id="{7374B943-34C6-546B-FD48-809250F69F66}"/>
              </a:ext>
            </a:extLst>
          </p:cNvPr>
          <p:cNvSpPr>
            <a:spLocks noGrp="1"/>
          </p:cNvSpPr>
          <p:nvPr>
            <p:ph sz="quarter" idx="113" hasCustomPrompt="1"/>
          </p:nvPr>
        </p:nvSpPr>
        <p:spPr>
          <a:xfrm>
            <a:off x="10779492" y="4467280"/>
            <a:ext cx="1675297" cy="1674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r>
              <a:rPr lang="cs-CZ"/>
              <a:t> and </a:t>
            </a:r>
            <a:r>
              <a:rPr lang="cs-CZ" err="1"/>
              <a:t>allign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circle</a:t>
            </a:r>
            <a:endParaRPr lang="cs-CZ"/>
          </a:p>
        </p:txBody>
      </p:sp>
      <p:sp>
        <p:nvSpPr>
          <p:cNvPr id="16" name="Zástupný symbol obrázku 3">
            <a:extLst>
              <a:ext uri="{FF2B5EF4-FFF2-40B4-BE49-F238E27FC236}">
                <a16:creationId xmlns:a16="http://schemas.microsoft.com/office/drawing/2014/main" id="{884EC00F-DAC5-BB8B-BDC6-E6E7585623B4}"/>
              </a:ext>
            </a:extLst>
          </p:cNvPr>
          <p:cNvSpPr>
            <a:spLocks noGrp="1"/>
          </p:cNvSpPr>
          <p:nvPr>
            <p:ph type="pic" sz="quarter" idx="114" hasCustomPrompt="1"/>
          </p:nvPr>
        </p:nvSpPr>
        <p:spPr>
          <a:xfrm>
            <a:off x="16038028" y="4467280"/>
            <a:ext cx="1675297" cy="167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22" name="Zástupný text 68">
            <a:extLst>
              <a:ext uri="{FF2B5EF4-FFF2-40B4-BE49-F238E27FC236}">
                <a16:creationId xmlns:a16="http://schemas.microsoft.com/office/drawing/2014/main" id="{4E1F654B-6D97-3425-D646-725DFEDD67EA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 rot="5400000">
            <a:off x="11737830" y="4602280"/>
            <a:ext cx="36000" cy="468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3" name="Zástupný text 32">
            <a:extLst>
              <a:ext uri="{FF2B5EF4-FFF2-40B4-BE49-F238E27FC236}">
                <a16:creationId xmlns:a16="http://schemas.microsoft.com/office/drawing/2014/main" id="{55EA6E86-BABF-FF4A-41EC-1D6AFDD67DC4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7827537" y="5932522"/>
            <a:ext cx="2019517" cy="2019517"/>
          </a:xfrm>
          <a:prstGeom prst="ellipse">
            <a:avLst/>
          </a:prstGeom>
          <a:solidFill>
            <a:srgbClr val="0096D6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4" name="Zástupný obsah 9">
            <a:extLst>
              <a:ext uri="{FF2B5EF4-FFF2-40B4-BE49-F238E27FC236}">
                <a16:creationId xmlns:a16="http://schemas.microsoft.com/office/drawing/2014/main" id="{B123DB28-415A-68BC-F323-D7E520B848EF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7999646" y="6105280"/>
            <a:ext cx="1675297" cy="1674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r>
              <a:rPr lang="cs-CZ"/>
              <a:t> and </a:t>
            </a:r>
            <a:r>
              <a:rPr lang="cs-CZ" err="1"/>
              <a:t>allign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circle</a:t>
            </a:r>
            <a:endParaRPr lang="cs-CZ"/>
          </a:p>
        </p:txBody>
      </p:sp>
      <p:sp>
        <p:nvSpPr>
          <p:cNvPr id="25" name="Zástupný symbol obrázku 3">
            <a:extLst>
              <a:ext uri="{FF2B5EF4-FFF2-40B4-BE49-F238E27FC236}">
                <a16:creationId xmlns:a16="http://schemas.microsoft.com/office/drawing/2014/main" id="{5CFC149F-CB83-937D-999B-204070642ADB}"/>
              </a:ext>
            </a:extLst>
          </p:cNvPr>
          <p:cNvSpPr>
            <a:spLocks noGrp="1"/>
          </p:cNvSpPr>
          <p:nvPr>
            <p:ph type="pic" sz="quarter" idx="118" hasCustomPrompt="1"/>
          </p:nvPr>
        </p:nvSpPr>
        <p:spPr>
          <a:xfrm>
            <a:off x="13258182" y="6105280"/>
            <a:ext cx="1675297" cy="167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26" name="Zástupný text 68">
            <a:extLst>
              <a:ext uri="{FF2B5EF4-FFF2-40B4-BE49-F238E27FC236}">
                <a16:creationId xmlns:a16="http://schemas.microsoft.com/office/drawing/2014/main" id="{B8058CBE-84F6-61CD-3715-AA88B01755A7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 rot="5400000">
            <a:off x="14084103" y="6176897"/>
            <a:ext cx="36000" cy="468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7" name="Zástupný text 32">
            <a:extLst>
              <a:ext uri="{FF2B5EF4-FFF2-40B4-BE49-F238E27FC236}">
                <a16:creationId xmlns:a16="http://schemas.microsoft.com/office/drawing/2014/main" id="{CB749582-D72F-C4A4-1870-EB10603AF8A0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10607383" y="7507139"/>
            <a:ext cx="2019517" cy="2019517"/>
          </a:xfrm>
          <a:prstGeom prst="ellipse">
            <a:avLst/>
          </a:prstGeom>
          <a:solidFill>
            <a:srgbClr val="66B3E5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8" name="Zástupný obsah 9">
            <a:extLst>
              <a:ext uri="{FF2B5EF4-FFF2-40B4-BE49-F238E27FC236}">
                <a16:creationId xmlns:a16="http://schemas.microsoft.com/office/drawing/2014/main" id="{DE795360-E69A-2BDB-CA1E-3AEAA01A30B9}"/>
              </a:ext>
            </a:extLst>
          </p:cNvPr>
          <p:cNvSpPr>
            <a:spLocks noGrp="1"/>
          </p:cNvSpPr>
          <p:nvPr>
            <p:ph sz="quarter" idx="121" hasCustomPrompt="1"/>
          </p:nvPr>
        </p:nvSpPr>
        <p:spPr>
          <a:xfrm>
            <a:off x="10779492" y="7679897"/>
            <a:ext cx="1675297" cy="1674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r>
              <a:rPr lang="cs-CZ"/>
              <a:t> and </a:t>
            </a:r>
            <a:r>
              <a:rPr lang="cs-CZ" err="1"/>
              <a:t>allign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circle</a:t>
            </a:r>
            <a:endParaRPr lang="cs-CZ"/>
          </a:p>
        </p:txBody>
      </p:sp>
      <p:sp>
        <p:nvSpPr>
          <p:cNvPr id="29" name="Zástupný symbol obrázku 3">
            <a:extLst>
              <a:ext uri="{FF2B5EF4-FFF2-40B4-BE49-F238E27FC236}">
                <a16:creationId xmlns:a16="http://schemas.microsoft.com/office/drawing/2014/main" id="{5494D7FB-734F-3530-8308-BC848614407C}"/>
              </a:ext>
            </a:extLst>
          </p:cNvPr>
          <p:cNvSpPr>
            <a:spLocks noGrp="1"/>
          </p:cNvSpPr>
          <p:nvPr>
            <p:ph type="pic" sz="quarter" idx="122" hasCustomPrompt="1"/>
          </p:nvPr>
        </p:nvSpPr>
        <p:spPr>
          <a:xfrm>
            <a:off x="16038028" y="7679897"/>
            <a:ext cx="1675297" cy="167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6" name="Zástupný obsah 18">
            <a:extLst>
              <a:ext uri="{FF2B5EF4-FFF2-40B4-BE49-F238E27FC236}">
                <a16:creationId xmlns:a16="http://schemas.microsoft.com/office/drawing/2014/main" id="{B67954FB-F1C4-1903-1A0D-4F17570B836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7671" y="2343997"/>
            <a:ext cx="6300000" cy="73381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84058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matics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68">
            <a:extLst>
              <a:ext uri="{FF2B5EF4-FFF2-40B4-BE49-F238E27FC236}">
                <a16:creationId xmlns:a16="http://schemas.microsoft.com/office/drawing/2014/main" id="{7EA3EF1B-90B4-29BE-C8A3-F18B704DF1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8292669" y="-1024478"/>
            <a:ext cx="36000" cy="900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17" name="Zástupný text 68">
            <a:extLst>
              <a:ext uri="{FF2B5EF4-FFF2-40B4-BE49-F238E27FC236}">
                <a16:creationId xmlns:a16="http://schemas.microsoft.com/office/drawing/2014/main" id="{7411BCC7-2363-62B4-A7F9-EDAACC1F116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 rot="5400000">
            <a:off x="10638942" y="686186"/>
            <a:ext cx="36000" cy="900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21" name="Zástupný text 68">
            <a:extLst>
              <a:ext uri="{FF2B5EF4-FFF2-40B4-BE49-F238E27FC236}">
                <a16:creationId xmlns:a16="http://schemas.microsoft.com/office/drawing/2014/main" id="{7AC32CE1-5F76-77DA-A5A2-2FC0C2B71CC3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 rot="5400000">
            <a:off x="8292669" y="2405029"/>
            <a:ext cx="36000" cy="900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33" name="Zástupný text 68">
            <a:extLst>
              <a:ext uri="{FF2B5EF4-FFF2-40B4-BE49-F238E27FC236}">
                <a16:creationId xmlns:a16="http://schemas.microsoft.com/office/drawing/2014/main" id="{9F631D5B-989A-4769-5470-12BE5F23A95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 rot="5400000">
            <a:off x="10638942" y="4124882"/>
            <a:ext cx="36000" cy="9000000"/>
          </a:xfrm>
          <a:custGeom>
            <a:avLst/>
            <a:gdLst>
              <a:gd name="connsiteX0" fmla="*/ 0 w 36000"/>
              <a:gd name="connsiteY0" fmla="*/ 0 h 1914174"/>
              <a:gd name="connsiteX1" fmla="*/ 36000 w 36000"/>
              <a:gd name="connsiteY1" fmla="*/ 0 h 1914174"/>
              <a:gd name="connsiteX2" fmla="*/ 36000 w 36000"/>
              <a:gd name="connsiteY2" fmla="*/ 1914174 h 1914174"/>
              <a:gd name="connsiteX3" fmla="*/ 0 w 36000"/>
              <a:gd name="connsiteY3" fmla="*/ 1914174 h 19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" h="1914174">
                <a:moveTo>
                  <a:pt x="0" y="0"/>
                </a:moveTo>
                <a:lnTo>
                  <a:pt x="36000" y="0"/>
                </a:lnTo>
                <a:lnTo>
                  <a:pt x="36000" y="1914174"/>
                </a:lnTo>
                <a:lnTo>
                  <a:pt x="0" y="191417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cs-CZ" noProof="0"/>
              <a:t>.</a:t>
            </a:r>
            <a:endParaRPr lang="en-US" noProof="0"/>
          </a:p>
        </p:txBody>
      </p:sp>
      <p:sp>
        <p:nvSpPr>
          <p:cNvPr id="40" name="Zástupný text 32">
            <a:extLst>
              <a:ext uri="{FF2B5EF4-FFF2-40B4-BE49-F238E27FC236}">
                <a16:creationId xmlns:a16="http://schemas.microsoft.com/office/drawing/2014/main" id="{DBB4EE9A-4E92-B3B0-A3BF-FC9E3A5DF275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5586866" y="7994882"/>
            <a:ext cx="5281067" cy="1260000"/>
          </a:xfrm>
          <a:prstGeom prst="roundRect">
            <a:avLst>
              <a:gd name="adj" fmla="val 50000"/>
            </a:avLst>
          </a:prstGeom>
          <a:solidFill>
            <a:srgbClr val="66B3E5"/>
          </a:solidFill>
          <a:ln w="57150">
            <a:solidFill>
              <a:schemeClr val="bg1"/>
            </a:solidFill>
          </a:ln>
        </p:spPr>
        <p:txBody>
          <a:bodyPr lIns="1800000" tIns="108000" rIns="108000" bIns="10800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39" name="Zástupný text 32">
            <a:extLst>
              <a:ext uri="{FF2B5EF4-FFF2-40B4-BE49-F238E27FC236}">
                <a16:creationId xmlns:a16="http://schemas.microsoft.com/office/drawing/2014/main" id="{E909C645-E91F-BD42-2153-84544A18692C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5586866" y="4548999"/>
            <a:ext cx="5281067" cy="1260000"/>
          </a:xfrm>
          <a:prstGeom prst="roundRect">
            <a:avLst>
              <a:gd name="adj" fmla="val 50000"/>
            </a:avLst>
          </a:prstGeom>
          <a:solidFill>
            <a:srgbClr val="336598"/>
          </a:solidFill>
          <a:ln w="57150">
            <a:solidFill>
              <a:schemeClr val="bg1"/>
            </a:solidFill>
          </a:ln>
        </p:spPr>
        <p:txBody>
          <a:bodyPr lIns="1800000" tIns="108000" rIns="108000" bIns="10800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38" name="Zástupný text 32">
            <a:extLst>
              <a:ext uri="{FF2B5EF4-FFF2-40B4-BE49-F238E27FC236}">
                <a16:creationId xmlns:a16="http://schemas.microsoft.com/office/drawing/2014/main" id="{150FA3A3-88C1-B4EE-799B-C22FE44B5DC5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2732139" y="6275029"/>
            <a:ext cx="5281067" cy="1260000"/>
          </a:xfrm>
          <a:prstGeom prst="roundRect">
            <a:avLst>
              <a:gd name="adj" fmla="val 50000"/>
            </a:avLst>
          </a:prstGeom>
          <a:solidFill>
            <a:srgbClr val="0096D6"/>
          </a:solidFill>
          <a:ln w="57150">
            <a:solidFill>
              <a:schemeClr val="bg1"/>
            </a:solidFill>
          </a:ln>
        </p:spPr>
        <p:txBody>
          <a:bodyPr lIns="1800000" tIns="108000" rIns="108000" bIns="10800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37" name="Zástupný text 32">
            <a:extLst>
              <a:ext uri="{FF2B5EF4-FFF2-40B4-BE49-F238E27FC236}">
                <a16:creationId xmlns:a16="http://schemas.microsoft.com/office/drawing/2014/main" id="{353A575F-3E87-66A7-00F3-E3DE8EB5A107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2732139" y="2826057"/>
            <a:ext cx="5281067" cy="1260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lIns="1800000" tIns="108000" rIns="108000" bIns="10800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7" name="Zástupný text 32">
            <a:extLst>
              <a:ext uri="{FF2B5EF4-FFF2-40B4-BE49-F238E27FC236}">
                <a16:creationId xmlns:a16="http://schemas.microsoft.com/office/drawing/2014/main" id="{ED1E9445-DCFB-3113-0807-098B861DA5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33876" y="2465764"/>
            <a:ext cx="2019517" cy="201951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8" name="Zástupný obsah 9">
            <a:extLst>
              <a:ext uri="{FF2B5EF4-FFF2-40B4-BE49-F238E27FC236}">
                <a16:creationId xmlns:a16="http://schemas.microsoft.com/office/drawing/2014/main" id="{18457E92-EAA2-0554-AD1B-2A76CC986079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2205985" y="2638522"/>
            <a:ext cx="1675297" cy="1674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r>
              <a:rPr lang="cs-CZ"/>
              <a:t> and </a:t>
            </a:r>
            <a:r>
              <a:rPr lang="cs-CZ" err="1"/>
              <a:t>allign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circle</a:t>
            </a:r>
            <a:endParaRPr lang="cs-CZ"/>
          </a:p>
        </p:txBody>
      </p:sp>
      <p:sp>
        <p:nvSpPr>
          <p:cNvPr id="9" name="Zástupný symbol obrázku 3">
            <a:extLst>
              <a:ext uri="{FF2B5EF4-FFF2-40B4-BE49-F238E27FC236}">
                <a16:creationId xmlns:a16="http://schemas.microsoft.com/office/drawing/2014/main" id="{978C553F-90D8-64D1-5F6A-1E27B811A980}"/>
              </a:ext>
            </a:extLst>
          </p:cNvPr>
          <p:cNvSpPr>
            <a:spLocks noGrp="1"/>
          </p:cNvSpPr>
          <p:nvPr>
            <p:ph type="pic" sz="quarter" idx="110" hasCustomPrompt="1"/>
          </p:nvPr>
        </p:nvSpPr>
        <p:spPr>
          <a:xfrm>
            <a:off x="11973021" y="2638522"/>
            <a:ext cx="1675297" cy="167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18" name="Zástupný text 32">
            <a:extLst>
              <a:ext uri="{FF2B5EF4-FFF2-40B4-BE49-F238E27FC236}">
                <a16:creationId xmlns:a16="http://schemas.microsoft.com/office/drawing/2014/main" id="{77A0CB4B-A816-52DA-B175-A6F5AA452A93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4813722" y="4176428"/>
            <a:ext cx="2019517" cy="201951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19" name="Zástupný obsah 9">
            <a:extLst>
              <a:ext uri="{FF2B5EF4-FFF2-40B4-BE49-F238E27FC236}">
                <a16:creationId xmlns:a16="http://schemas.microsoft.com/office/drawing/2014/main" id="{EE5748C2-9705-2473-111A-6EC47D6725CB}"/>
              </a:ext>
            </a:extLst>
          </p:cNvPr>
          <p:cNvSpPr>
            <a:spLocks noGrp="1"/>
          </p:cNvSpPr>
          <p:nvPr>
            <p:ph sz="quarter" idx="113" hasCustomPrompt="1"/>
          </p:nvPr>
        </p:nvSpPr>
        <p:spPr>
          <a:xfrm>
            <a:off x="4985831" y="4349186"/>
            <a:ext cx="1675297" cy="1674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r>
              <a:rPr lang="cs-CZ"/>
              <a:t> and </a:t>
            </a:r>
            <a:r>
              <a:rPr lang="cs-CZ" err="1"/>
              <a:t>allign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circle</a:t>
            </a:r>
            <a:endParaRPr lang="cs-CZ"/>
          </a:p>
        </p:txBody>
      </p:sp>
      <p:sp>
        <p:nvSpPr>
          <p:cNvPr id="20" name="Zástupný symbol obrázku 3">
            <a:extLst>
              <a:ext uri="{FF2B5EF4-FFF2-40B4-BE49-F238E27FC236}">
                <a16:creationId xmlns:a16="http://schemas.microsoft.com/office/drawing/2014/main" id="{925376A3-E1F2-6F38-4420-9643D1AF04F8}"/>
              </a:ext>
            </a:extLst>
          </p:cNvPr>
          <p:cNvSpPr>
            <a:spLocks noGrp="1"/>
          </p:cNvSpPr>
          <p:nvPr>
            <p:ph type="pic" sz="quarter" idx="114" hasCustomPrompt="1"/>
          </p:nvPr>
        </p:nvSpPr>
        <p:spPr>
          <a:xfrm>
            <a:off x="14752867" y="4349186"/>
            <a:ext cx="1675297" cy="167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30" name="Zástupný text 32">
            <a:extLst>
              <a:ext uri="{FF2B5EF4-FFF2-40B4-BE49-F238E27FC236}">
                <a16:creationId xmlns:a16="http://schemas.microsoft.com/office/drawing/2014/main" id="{DCBA76CF-D6D0-E9D8-79FE-4680796A03FA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2033876" y="5895271"/>
            <a:ext cx="2019517" cy="201951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1" name="Zástupný obsah 9">
            <a:extLst>
              <a:ext uri="{FF2B5EF4-FFF2-40B4-BE49-F238E27FC236}">
                <a16:creationId xmlns:a16="http://schemas.microsoft.com/office/drawing/2014/main" id="{67285817-0E18-582E-4AE5-A771A603D687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2205985" y="6068029"/>
            <a:ext cx="1675297" cy="1674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r>
              <a:rPr lang="cs-CZ"/>
              <a:t> and </a:t>
            </a:r>
            <a:r>
              <a:rPr lang="cs-CZ" err="1"/>
              <a:t>allign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circle</a:t>
            </a:r>
            <a:endParaRPr lang="cs-CZ"/>
          </a:p>
        </p:txBody>
      </p:sp>
      <p:sp>
        <p:nvSpPr>
          <p:cNvPr id="32" name="Zástupný symbol obrázku 3">
            <a:extLst>
              <a:ext uri="{FF2B5EF4-FFF2-40B4-BE49-F238E27FC236}">
                <a16:creationId xmlns:a16="http://schemas.microsoft.com/office/drawing/2014/main" id="{BA157407-CEF1-B352-249E-9CA2731EA50C}"/>
              </a:ext>
            </a:extLst>
          </p:cNvPr>
          <p:cNvSpPr>
            <a:spLocks noGrp="1"/>
          </p:cNvSpPr>
          <p:nvPr>
            <p:ph type="pic" sz="quarter" idx="118" hasCustomPrompt="1"/>
          </p:nvPr>
        </p:nvSpPr>
        <p:spPr>
          <a:xfrm>
            <a:off x="11973021" y="6068029"/>
            <a:ext cx="1675297" cy="167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  <p:sp>
        <p:nvSpPr>
          <p:cNvPr id="34" name="Zástupný text 32">
            <a:extLst>
              <a:ext uri="{FF2B5EF4-FFF2-40B4-BE49-F238E27FC236}">
                <a16:creationId xmlns:a16="http://schemas.microsoft.com/office/drawing/2014/main" id="{22F16FB3-0D43-7C21-1E7E-5B37FD80F8C3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4813722" y="7615124"/>
            <a:ext cx="2019517" cy="201951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5" name="Zástupný obsah 9">
            <a:extLst>
              <a:ext uri="{FF2B5EF4-FFF2-40B4-BE49-F238E27FC236}">
                <a16:creationId xmlns:a16="http://schemas.microsoft.com/office/drawing/2014/main" id="{5AD6E75B-4C6E-882F-19E7-C4ABD91A37E2}"/>
              </a:ext>
            </a:extLst>
          </p:cNvPr>
          <p:cNvSpPr>
            <a:spLocks noGrp="1"/>
          </p:cNvSpPr>
          <p:nvPr>
            <p:ph sz="quarter" idx="121" hasCustomPrompt="1"/>
          </p:nvPr>
        </p:nvSpPr>
        <p:spPr>
          <a:xfrm>
            <a:off x="4985831" y="7787882"/>
            <a:ext cx="1675297" cy="1674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r>
              <a:rPr lang="cs-CZ"/>
              <a:t> and </a:t>
            </a:r>
            <a:r>
              <a:rPr lang="cs-CZ" err="1"/>
              <a:t>allign</a:t>
            </a:r>
            <a:r>
              <a:rPr lang="cs-CZ"/>
              <a:t> to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middle</a:t>
            </a:r>
            <a:r>
              <a:rPr lang="cs-CZ"/>
              <a:t>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this</a:t>
            </a:r>
            <a:r>
              <a:rPr lang="cs-CZ"/>
              <a:t> </a:t>
            </a:r>
            <a:r>
              <a:rPr lang="cs-CZ" err="1"/>
              <a:t>circle</a:t>
            </a:r>
            <a:endParaRPr lang="cs-CZ"/>
          </a:p>
        </p:txBody>
      </p:sp>
      <p:sp>
        <p:nvSpPr>
          <p:cNvPr id="36" name="Zástupný symbol obrázku 3">
            <a:extLst>
              <a:ext uri="{FF2B5EF4-FFF2-40B4-BE49-F238E27FC236}">
                <a16:creationId xmlns:a16="http://schemas.microsoft.com/office/drawing/2014/main" id="{99A194E6-E750-B4D9-A852-7848A6392953}"/>
              </a:ext>
            </a:extLst>
          </p:cNvPr>
          <p:cNvSpPr>
            <a:spLocks noGrp="1"/>
          </p:cNvSpPr>
          <p:nvPr>
            <p:ph type="pic" sz="quarter" idx="122" hasCustomPrompt="1"/>
          </p:nvPr>
        </p:nvSpPr>
        <p:spPr>
          <a:xfrm>
            <a:off x="14752867" y="7787882"/>
            <a:ext cx="1675297" cy="167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bIns="828000"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293573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0FAEFB63-A582-86B8-3FB1-7D69C9C205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5274" y="1935000"/>
            <a:ext cx="17912725" cy="8352000"/>
          </a:xfrm>
          <a:noFill/>
        </p:spPr>
        <p:txBody>
          <a:bodyPr bIns="1620000"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7DD51AF-6A43-CF61-E7F8-486DF97D1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63" y="6110563"/>
            <a:ext cx="11598855" cy="25299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8800"/>
            </a:lvl1pPr>
          </a:lstStyle>
          <a:p>
            <a:pPr lvl="0"/>
            <a:r>
              <a:rPr lang="en-US" noProof="0"/>
              <a:t>TITLE, SIZE 88,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D5A3E7-10CB-5705-24E2-162C1D60E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1E666CF7-7BA1-1C09-1AFC-76B7F56A73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473325" y="608012"/>
            <a:ext cx="3240000" cy="972000"/>
          </a:xfrm>
        </p:spPr>
        <p:txBody>
          <a:bodyPr bIns="648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</a:t>
            </a:r>
            <a:r>
              <a:rPr lang="cs-CZ" noProof="0"/>
              <a:t> ŠKODA</a:t>
            </a:r>
            <a:r>
              <a:rPr lang="en-US" noProof="0"/>
              <a:t> logo from folder</a:t>
            </a: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DCC12041-F8A6-F747-B9A1-F857777170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26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matics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text 4">
            <a:extLst>
              <a:ext uri="{FF2B5EF4-FFF2-40B4-BE49-F238E27FC236}">
                <a16:creationId xmlns:a16="http://schemas.microsoft.com/office/drawing/2014/main" id="{5F70947A-3332-295B-3E47-003E73B599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8558" y="2637367"/>
            <a:ext cx="8850405" cy="1620000"/>
          </a:xfrm>
          <a:solidFill>
            <a:schemeClr val="bg1">
              <a:lumMod val="95000"/>
            </a:schemeClr>
          </a:solidFill>
        </p:spPr>
        <p:txBody>
          <a:bodyPr lIns="1836000" tIns="0" bIns="0" anchor="ctr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28</a:t>
            </a:r>
            <a:endParaRPr lang="en-US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65" name="Zástupný text 32">
            <a:extLst>
              <a:ext uri="{FF2B5EF4-FFF2-40B4-BE49-F238E27FC236}">
                <a16:creationId xmlns:a16="http://schemas.microsoft.com/office/drawing/2014/main" id="{7B424238-E137-C14A-3DEA-1DFC7A4B3A4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44479" y="2727367"/>
            <a:ext cx="4546309" cy="1440000"/>
          </a:xfrm>
          <a:prstGeom prst="homePlate">
            <a:avLst>
              <a:gd name="adj" fmla="val 33746"/>
            </a:avLst>
          </a:prstGeom>
          <a:solidFill>
            <a:schemeClr val="tx1"/>
          </a:solidFill>
        </p:spPr>
        <p:txBody>
          <a:bodyPr lIns="360000" tIns="180000" rIns="18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22" name="Zástupný text 4">
            <a:extLst>
              <a:ext uri="{FF2B5EF4-FFF2-40B4-BE49-F238E27FC236}">
                <a16:creationId xmlns:a16="http://schemas.microsoft.com/office/drawing/2014/main" id="{437CFC7B-6FB1-757A-B15B-2B68C4BD1CA6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6618558" y="4388972"/>
            <a:ext cx="8850405" cy="1620000"/>
          </a:xfrm>
          <a:solidFill>
            <a:schemeClr val="bg1">
              <a:lumMod val="95000"/>
            </a:schemeClr>
          </a:solidFill>
        </p:spPr>
        <p:txBody>
          <a:bodyPr lIns="1836000" tIns="0" bIns="0" anchor="ctr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28</a:t>
            </a:r>
            <a:endParaRPr lang="en-US" noProof="0"/>
          </a:p>
        </p:txBody>
      </p:sp>
      <p:sp>
        <p:nvSpPr>
          <p:cNvPr id="23" name="Zástupný text 32">
            <a:extLst>
              <a:ext uri="{FF2B5EF4-FFF2-40B4-BE49-F238E27FC236}">
                <a16:creationId xmlns:a16="http://schemas.microsoft.com/office/drawing/2014/main" id="{F1276108-5DCF-2EC8-6261-8842E77C652D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3044479" y="4478972"/>
            <a:ext cx="4546309" cy="1440000"/>
          </a:xfrm>
          <a:prstGeom prst="homePlate">
            <a:avLst>
              <a:gd name="adj" fmla="val 33746"/>
            </a:avLst>
          </a:prstGeom>
          <a:solidFill>
            <a:schemeClr val="tx1"/>
          </a:solidFill>
        </p:spPr>
        <p:txBody>
          <a:bodyPr lIns="360000" tIns="180000" rIns="18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24" name="Zástupný text 4">
            <a:extLst>
              <a:ext uri="{FF2B5EF4-FFF2-40B4-BE49-F238E27FC236}">
                <a16:creationId xmlns:a16="http://schemas.microsoft.com/office/drawing/2014/main" id="{62AE1789-D617-038B-EAD7-73C362286D80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6618558" y="6140577"/>
            <a:ext cx="8850405" cy="1620000"/>
          </a:xfrm>
          <a:solidFill>
            <a:schemeClr val="bg1">
              <a:lumMod val="95000"/>
            </a:schemeClr>
          </a:solidFill>
        </p:spPr>
        <p:txBody>
          <a:bodyPr lIns="1836000" tIns="0" bIns="0" anchor="ctr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28</a:t>
            </a:r>
            <a:endParaRPr lang="en-US" noProof="0"/>
          </a:p>
        </p:txBody>
      </p:sp>
      <p:sp>
        <p:nvSpPr>
          <p:cNvPr id="25" name="Zástupný text 32">
            <a:extLst>
              <a:ext uri="{FF2B5EF4-FFF2-40B4-BE49-F238E27FC236}">
                <a16:creationId xmlns:a16="http://schemas.microsoft.com/office/drawing/2014/main" id="{3BA8F8C8-2320-E189-5176-EB9DDFF06110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3044479" y="6230577"/>
            <a:ext cx="4546309" cy="1440000"/>
          </a:xfrm>
          <a:prstGeom prst="homePlate">
            <a:avLst>
              <a:gd name="adj" fmla="val 33746"/>
            </a:avLst>
          </a:prstGeom>
          <a:solidFill>
            <a:schemeClr val="tx1"/>
          </a:solidFill>
        </p:spPr>
        <p:txBody>
          <a:bodyPr lIns="360000" tIns="180000" rIns="18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26" name="Zástupný text 4">
            <a:extLst>
              <a:ext uri="{FF2B5EF4-FFF2-40B4-BE49-F238E27FC236}">
                <a16:creationId xmlns:a16="http://schemas.microsoft.com/office/drawing/2014/main" id="{7FF21A71-3F16-6077-F7D6-A7F776A643E6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6618558" y="7892182"/>
            <a:ext cx="8850405" cy="1620000"/>
          </a:xfrm>
          <a:solidFill>
            <a:schemeClr val="bg1">
              <a:lumMod val="95000"/>
            </a:schemeClr>
          </a:solidFill>
        </p:spPr>
        <p:txBody>
          <a:bodyPr lIns="1836000" tIns="0" bIns="0" anchor="ctr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28</a:t>
            </a:r>
            <a:endParaRPr lang="en-US" noProof="0"/>
          </a:p>
        </p:txBody>
      </p:sp>
      <p:sp>
        <p:nvSpPr>
          <p:cNvPr id="27" name="Zástupný text 32">
            <a:extLst>
              <a:ext uri="{FF2B5EF4-FFF2-40B4-BE49-F238E27FC236}">
                <a16:creationId xmlns:a16="http://schemas.microsoft.com/office/drawing/2014/main" id="{3ABC903A-BC29-E330-7661-264A949B8F42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3044479" y="7982182"/>
            <a:ext cx="4546309" cy="1440000"/>
          </a:xfrm>
          <a:prstGeom prst="homePlate">
            <a:avLst>
              <a:gd name="adj" fmla="val 33746"/>
            </a:avLst>
          </a:prstGeom>
          <a:solidFill>
            <a:schemeClr val="tx1"/>
          </a:solidFill>
        </p:spPr>
        <p:txBody>
          <a:bodyPr lIns="360000" tIns="180000" rIns="18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28" name="Zástupný symbol pro číslo snímku 27">
            <a:extLst>
              <a:ext uri="{FF2B5EF4-FFF2-40B4-BE49-F238E27FC236}">
                <a16:creationId xmlns:a16="http://schemas.microsoft.com/office/drawing/2014/main" id="{DA7517B7-7CC2-EABA-89FE-880BD0E622CE}"/>
              </a:ext>
            </a:extLst>
          </p:cNvPr>
          <p:cNvSpPr>
            <a:spLocks noGrp="1"/>
          </p:cNvSpPr>
          <p:nvPr>
            <p:ph type="sldNum" sz="quarter" idx="111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015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matics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grpSp>
        <p:nvGrpSpPr>
          <p:cNvPr id="15" name="object 2">
            <a:extLst>
              <a:ext uri="{FF2B5EF4-FFF2-40B4-BE49-F238E27FC236}">
                <a16:creationId xmlns:a16="http://schemas.microsoft.com/office/drawing/2014/main" id="{B2250B45-FDB8-8330-518F-CA36555647DC}"/>
              </a:ext>
            </a:extLst>
          </p:cNvPr>
          <p:cNvGrpSpPr/>
          <p:nvPr/>
        </p:nvGrpSpPr>
        <p:grpSpPr>
          <a:xfrm>
            <a:off x="7951791" y="4767446"/>
            <a:ext cx="2867014" cy="2867015"/>
            <a:chOff x="6944080" y="2782468"/>
            <a:chExt cx="2548457" cy="2548458"/>
          </a:xfrm>
        </p:grpSpPr>
        <p:pic>
          <p:nvPicPr>
            <p:cNvPr id="22" name="object 4">
              <a:extLst>
                <a:ext uri="{FF2B5EF4-FFF2-40B4-BE49-F238E27FC236}">
                  <a16:creationId xmlns:a16="http://schemas.microsoft.com/office/drawing/2014/main" id="{A127CE6E-741A-97C5-903E-7E0333F0A4E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4080" y="2782468"/>
              <a:ext cx="2548457" cy="2548458"/>
            </a:xfrm>
            <a:prstGeom prst="rect">
              <a:avLst/>
            </a:prstGeom>
          </p:spPr>
        </p:pic>
        <p:pic>
          <p:nvPicPr>
            <p:cNvPr id="23" name="object 5">
              <a:extLst>
                <a:ext uri="{FF2B5EF4-FFF2-40B4-BE49-F238E27FC236}">
                  <a16:creationId xmlns:a16="http://schemas.microsoft.com/office/drawing/2014/main" id="{1ED15210-1BE6-5236-3357-0C42BC12E68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2273" y="2853126"/>
              <a:ext cx="2286000" cy="2286000"/>
            </a:xfrm>
            <a:prstGeom prst="rect">
              <a:avLst/>
            </a:prstGeom>
          </p:spPr>
        </p:pic>
      </p:grpSp>
      <p:sp>
        <p:nvSpPr>
          <p:cNvPr id="24" name="Zástupný text 32">
            <a:extLst>
              <a:ext uri="{FF2B5EF4-FFF2-40B4-BE49-F238E27FC236}">
                <a16:creationId xmlns:a16="http://schemas.microsoft.com/office/drawing/2014/main" id="{C0BCD6C4-6606-CA4B-7CCA-1D6F932535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61779" y="3047726"/>
            <a:ext cx="3420000" cy="116677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25" name="Zástupný text 32">
            <a:extLst>
              <a:ext uri="{FF2B5EF4-FFF2-40B4-BE49-F238E27FC236}">
                <a16:creationId xmlns:a16="http://schemas.microsoft.com/office/drawing/2014/main" id="{868F711A-480D-3F20-2361-8C1C2CC1F16D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5974078" y="2911112"/>
            <a:ext cx="1440000" cy="144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6" name="Zástupný obsah 9">
            <a:extLst>
              <a:ext uri="{FF2B5EF4-FFF2-40B4-BE49-F238E27FC236}">
                <a16:creationId xmlns:a16="http://schemas.microsoft.com/office/drawing/2014/main" id="{354A113F-7C8E-4177-F0B0-8289ED2B5B77}"/>
              </a:ext>
            </a:extLst>
          </p:cNvPr>
          <p:cNvSpPr>
            <a:spLocks noGrp="1"/>
          </p:cNvSpPr>
          <p:nvPr>
            <p:ph sz="quarter" idx="131" hasCustomPrompt="1"/>
          </p:nvPr>
        </p:nvSpPr>
        <p:spPr>
          <a:xfrm>
            <a:off x="6110240" y="3047726"/>
            <a:ext cx="1167675" cy="1166771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endParaRPr lang="cs-CZ"/>
          </a:p>
        </p:txBody>
      </p:sp>
      <p:sp>
        <p:nvSpPr>
          <p:cNvPr id="27" name="Zástupný text 32">
            <a:extLst>
              <a:ext uri="{FF2B5EF4-FFF2-40B4-BE49-F238E27FC236}">
                <a16:creationId xmlns:a16="http://schemas.microsoft.com/office/drawing/2014/main" id="{73CA5549-2E13-9670-4FD5-BC82B4B79C8A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5974078" y="4487726"/>
            <a:ext cx="1440000" cy="144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8" name="Zástupný obsah 9">
            <a:extLst>
              <a:ext uri="{FF2B5EF4-FFF2-40B4-BE49-F238E27FC236}">
                <a16:creationId xmlns:a16="http://schemas.microsoft.com/office/drawing/2014/main" id="{62E8436C-45C9-09EC-4EA0-A260F6600FEB}"/>
              </a:ext>
            </a:extLst>
          </p:cNvPr>
          <p:cNvSpPr>
            <a:spLocks noGrp="1"/>
          </p:cNvSpPr>
          <p:nvPr>
            <p:ph sz="quarter" idx="133" hasCustomPrompt="1"/>
          </p:nvPr>
        </p:nvSpPr>
        <p:spPr>
          <a:xfrm>
            <a:off x="6110240" y="4624340"/>
            <a:ext cx="1167675" cy="1166771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endParaRPr lang="cs-CZ"/>
          </a:p>
        </p:txBody>
      </p:sp>
      <p:sp>
        <p:nvSpPr>
          <p:cNvPr id="29" name="Zástupný text 32">
            <a:extLst>
              <a:ext uri="{FF2B5EF4-FFF2-40B4-BE49-F238E27FC236}">
                <a16:creationId xmlns:a16="http://schemas.microsoft.com/office/drawing/2014/main" id="{6595D58C-21AE-5DB3-88B9-A341AAFED3F8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5974078" y="6064340"/>
            <a:ext cx="1440000" cy="144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41" name="Zástupný obsah 9">
            <a:extLst>
              <a:ext uri="{FF2B5EF4-FFF2-40B4-BE49-F238E27FC236}">
                <a16:creationId xmlns:a16="http://schemas.microsoft.com/office/drawing/2014/main" id="{A8EF36C3-BFC9-F28E-502F-C73BA77B943D}"/>
              </a:ext>
            </a:extLst>
          </p:cNvPr>
          <p:cNvSpPr>
            <a:spLocks noGrp="1"/>
          </p:cNvSpPr>
          <p:nvPr>
            <p:ph sz="quarter" idx="135" hasCustomPrompt="1"/>
          </p:nvPr>
        </p:nvSpPr>
        <p:spPr>
          <a:xfrm>
            <a:off x="6110240" y="6200954"/>
            <a:ext cx="1167675" cy="1166771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endParaRPr lang="cs-CZ"/>
          </a:p>
        </p:txBody>
      </p:sp>
      <p:sp>
        <p:nvSpPr>
          <p:cNvPr id="42" name="Zástupný text 32">
            <a:extLst>
              <a:ext uri="{FF2B5EF4-FFF2-40B4-BE49-F238E27FC236}">
                <a16:creationId xmlns:a16="http://schemas.microsoft.com/office/drawing/2014/main" id="{D6E7F7C5-C334-48FF-8855-8E99162711BB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5974078" y="7640954"/>
            <a:ext cx="1440000" cy="144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43" name="Zástupný obsah 9">
            <a:extLst>
              <a:ext uri="{FF2B5EF4-FFF2-40B4-BE49-F238E27FC236}">
                <a16:creationId xmlns:a16="http://schemas.microsoft.com/office/drawing/2014/main" id="{A9E95C5E-0244-8011-5882-B5B287A43E80}"/>
              </a:ext>
            </a:extLst>
          </p:cNvPr>
          <p:cNvSpPr>
            <a:spLocks noGrp="1"/>
          </p:cNvSpPr>
          <p:nvPr>
            <p:ph sz="quarter" idx="137" hasCustomPrompt="1"/>
          </p:nvPr>
        </p:nvSpPr>
        <p:spPr>
          <a:xfrm>
            <a:off x="6110240" y="7777568"/>
            <a:ext cx="1167675" cy="1166771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endParaRPr lang="cs-CZ"/>
          </a:p>
        </p:txBody>
      </p:sp>
      <p:sp>
        <p:nvSpPr>
          <p:cNvPr id="44" name="Zástupný text 32">
            <a:extLst>
              <a:ext uri="{FF2B5EF4-FFF2-40B4-BE49-F238E27FC236}">
                <a16:creationId xmlns:a16="http://schemas.microsoft.com/office/drawing/2014/main" id="{FB26DC47-4EEB-12A0-2F63-1917AB4131DA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1153322" y="2911112"/>
            <a:ext cx="1440000" cy="144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45" name="Zástupný obsah 9">
            <a:extLst>
              <a:ext uri="{FF2B5EF4-FFF2-40B4-BE49-F238E27FC236}">
                <a16:creationId xmlns:a16="http://schemas.microsoft.com/office/drawing/2014/main" id="{BF135E13-A65F-666E-DA67-4DBFF3657B26}"/>
              </a:ext>
            </a:extLst>
          </p:cNvPr>
          <p:cNvSpPr>
            <a:spLocks noGrp="1"/>
          </p:cNvSpPr>
          <p:nvPr>
            <p:ph sz="quarter" idx="139" hasCustomPrompt="1"/>
          </p:nvPr>
        </p:nvSpPr>
        <p:spPr>
          <a:xfrm>
            <a:off x="11289484" y="3047726"/>
            <a:ext cx="1167675" cy="1166771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endParaRPr lang="cs-CZ"/>
          </a:p>
        </p:txBody>
      </p:sp>
      <p:sp>
        <p:nvSpPr>
          <p:cNvPr id="46" name="Zástupný text 32">
            <a:extLst>
              <a:ext uri="{FF2B5EF4-FFF2-40B4-BE49-F238E27FC236}">
                <a16:creationId xmlns:a16="http://schemas.microsoft.com/office/drawing/2014/main" id="{24C14588-38C9-B6B2-C34C-7A7B9CCB270B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11153322" y="4487726"/>
            <a:ext cx="1440000" cy="144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47" name="Zástupný obsah 9">
            <a:extLst>
              <a:ext uri="{FF2B5EF4-FFF2-40B4-BE49-F238E27FC236}">
                <a16:creationId xmlns:a16="http://schemas.microsoft.com/office/drawing/2014/main" id="{EA410DF7-3113-7005-0D9A-4B1ACFFADDE6}"/>
              </a:ext>
            </a:extLst>
          </p:cNvPr>
          <p:cNvSpPr>
            <a:spLocks noGrp="1"/>
          </p:cNvSpPr>
          <p:nvPr>
            <p:ph sz="quarter" idx="141" hasCustomPrompt="1"/>
          </p:nvPr>
        </p:nvSpPr>
        <p:spPr>
          <a:xfrm>
            <a:off x="11289484" y="4624340"/>
            <a:ext cx="1167675" cy="1166771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endParaRPr lang="cs-CZ"/>
          </a:p>
        </p:txBody>
      </p:sp>
      <p:sp>
        <p:nvSpPr>
          <p:cNvPr id="48" name="Zástupný text 32">
            <a:extLst>
              <a:ext uri="{FF2B5EF4-FFF2-40B4-BE49-F238E27FC236}">
                <a16:creationId xmlns:a16="http://schemas.microsoft.com/office/drawing/2014/main" id="{4B00A27F-A971-B7CF-6854-ACC3DF34CBA1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11153322" y="6064340"/>
            <a:ext cx="1440000" cy="144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49" name="Zástupný obsah 9">
            <a:extLst>
              <a:ext uri="{FF2B5EF4-FFF2-40B4-BE49-F238E27FC236}">
                <a16:creationId xmlns:a16="http://schemas.microsoft.com/office/drawing/2014/main" id="{F9694C45-D08D-5496-96A1-6E60A775D10A}"/>
              </a:ext>
            </a:extLst>
          </p:cNvPr>
          <p:cNvSpPr>
            <a:spLocks noGrp="1"/>
          </p:cNvSpPr>
          <p:nvPr>
            <p:ph sz="quarter" idx="143" hasCustomPrompt="1"/>
          </p:nvPr>
        </p:nvSpPr>
        <p:spPr>
          <a:xfrm>
            <a:off x="11289484" y="6200954"/>
            <a:ext cx="1167675" cy="1166771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endParaRPr lang="cs-CZ"/>
          </a:p>
        </p:txBody>
      </p:sp>
      <p:sp>
        <p:nvSpPr>
          <p:cNvPr id="50" name="Zástupný text 32">
            <a:extLst>
              <a:ext uri="{FF2B5EF4-FFF2-40B4-BE49-F238E27FC236}">
                <a16:creationId xmlns:a16="http://schemas.microsoft.com/office/drawing/2014/main" id="{EEF2CF42-64DE-373C-101A-516C2B2BA60B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1153322" y="7640954"/>
            <a:ext cx="1440000" cy="144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lIns="108000" tIns="108000" rIns="108000" bIns="144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51" name="Zástupný obsah 9">
            <a:extLst>
              <a:ext uri="{FF2B5EF4-FFF2-40B4-BE49-F238E27FC236}">
                <a16:creationId xmlns:a16="http://schemas.microsoft.com/office/drawing/2014/main" id="{2EC37D6D-9BC1-4A06-D755-8B388127C569}"/>
              </a:ext>
            </a:extLst>
          </p:cNvPr>
          <p:cNvSpPr>
            <a:spLocks noGrp="1"/>
          </p:cNvSpPr>
          <p:nvPr>
            <p:ph sz="quarter" idx="145" hasCustomPrompt="1"/>
          </p:nvPr>
        </p:nvSpPr>
        <p:spPr>
          <a:xfrm>
            <a:off x="11289484" y="7777568"/>
            <a:ext cx="1167675" cy="1166771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Insert </a:t>
            </a:r>
            <a:r>
              <a:rPr lang="cs-CZ" err="1"/>
              <a:t>icon</a:t>
            </a:r>
            <a:r>
              <a:rPr lang="cs-CZ"/>
              <a:t> </a:t>
            </a:r>
            <a:r>
              <a:rPr lang="cs-CZ" err="1"/>
              <a:t>here</a:t>
            </a:r>
            <a:endParaRPr lang="cs-CZ"/>
          </a:p>
        </p:txBody>
      </p:sp>
      <p:sp>
        <p:nvSpPr>
          <p:cNvPr id="52" name="Zástupný text 32">
            <a:extLst>
              <a:ext uri="{FF2B5EF4-FFF2-40B4-BE49-F238E27FC236}">
                <a16:creationId xmlns:a16="http://schemas.microsoft.com/office/drawing/2014/main" id="{396CE997-4CE7-43BA-4C11-E21ED1514F42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2161779" y="4624340"/>
            <a:ext cx="3420000" cy="116677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53" name="Zástupný text 32">
            <a:extLst>
              <a:ext uri="{FF2B5EF4-FFF2-40B4-BE49-F238E27FC236}">
                <a16:creationId xmlns:a16="http://schemas.microsoft.com/office/drawing/2014/main" id="{A9DCB4D2-162E-86F9-F067-CF8F108992A3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2161779" y="6200954"/>
            <a:ext cx="3420000" cy="116677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54" name="Zástupný text 32">
            <a:extLst>
              <a:ext uri="{FF2B5EF4-FFF2-40B4-BE49-F238E27FC236}">
                <a16:creationId xmlns:a16="http://schemas.microsoft.com/office/drawing/2014/main" id="{6173D1B5-25F1-4683-6F39-CA9468963159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2161779" y="7777568"/>
            <a:ext cx="3420000" cy="116677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55" name="Zástupný text 32">
            <a:extLst>
              <a:ext uri="{FF2B5EF4-FFF2-40B4-BE49-F238E27FC236}">
                <a16:creationId xmlns:a16="http://schemas.microsoft.com/office/drawing/2014/main" id="{CE8AAF90-79B5-F2E2-9048-AC6DD543EB17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2985621" y="3047726"/>
            <a:ext cx="3420000" cy="116677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56" name="Zástupný text 32">
            <a:extLst>
              <a:ext uri="{FF2B5EF4-FFF2-40B4-BE49-F238E27FC236}">
                <a16:creationId xmlns:a16="http://schemas.microsoft.com/office/drawing/2014/main" id="{7AF9ED3A-A7A2-6E12-51A1-45993901B6A1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2985621" y="4624340"/>
            <a:ext cx="3420000" cy="116677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57" name="Zástupný text 32">
            <a:extLst>
              <a:ext uri="{FF2B5EF4-FFF2-40B4-BE49-F238E27FC236}">
                <a16:creationId xmlns:a16="http://schemas.microsoft.com/office/drawing/2014/main" id="{22618ADD-FD4C-C482-1CA3-448856DB2412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12985621" y="6200954"/>
            <a:ext cx="3420000" cy="116677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  <p:sp>
        <p:nvSpPr>
          <p:cNvPr id="58" name="Zástupný text 32">
            <a:extLst>
              <a:ext uri="{FF2B5EF4-FFF2-40B4-BE49-F238E27FC236}">
                <a16:creationId xmlns:a16="http://schemas.microsoft.com/office/drawing/2014/main" id="{169E40C1-13BF-FBAE-E910-F2CD463263D9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2985621" y="7777568"/>
            <a:ext cx="3420000" cy="116677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TEXT, SIZE 18,</a:t>
            </a:r>
            <a:br>
              <a:rPr lang="cs-CZ"/>
            </a:br>
            <a:r>
              <a:rPr lang="cs-CZ"/>
              <a:t>UPPERCASE, BOLD</a:t>
            </a:r>
          </a:p>
        </p:txBody>
      </p:sp>
    </p:spTree>
    <p:extLst>
      <p:ext uri="{BB962C8B-B14F-4D97-AF65-F5344CB8AC3E}">
        <p14:creationId xmlns:p14="http://schemas.microsoft.com/office/powerpoint/2010/main" val="4018683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262" name="Zástupný text 261">
            <a:extLst>
              <a:ext uri="{FF2B5EF4-FFF2-40B4-BE49-F238E27FC236}">
                <a16:creationId xmlns:a16="http://schemas.microsoft.com/office/drawing/2014/main" id="{D9A632CF-799E-2F64-0C63-605D47D758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9314" y="7314593"/>
            <a:ext cx="689603" cy="957358"/>
          </a:xfrm>
          <a:custGeom>
            <a:avLst/>
            <a:gdLst>
              <a:gd name="connsiteX0" fmla="*/ 397589 w 689603"/>
              <a:gd name="connsiteY0" fmla="*/ 0 h 957358"/>
              <a:gd name="connsiteX1" fmla="*/ 431283 w 689603"/>
              <a:gd name="connsiteY1" fmla="*/ 37328 h 957358"/>
              <a:gd name="connsiteX2" fmla="*/ 435775 w 689603"/>
              <a:gd name="connsiteY2" fmla="*/ 81244 h 957358"/>
              <a:gd name="connsiteX3" fmla="*/ 449253 w 689603"/>
              <a:gd name="connsiteY3" fmla="*/ 90027 h 957358"/>
              <a:gd name="connsiteX4" fmla="*/ 473962 w 689603"/>
              <a:gd name="connsiteY4" fmla="*/ 83440 h 957358"/>
              <a:gd name="connsiteX5" fmla="*/ 552581 w 689603"/>
              <a:gd name="connsiteY5" fmla="*/ 114181 h 957358"/>
              <a:gd name="connsiteX6" fmla="*/ 575044 w 689603"/>
              <a:gd name="connsiteY6" fmla="*/ 98810 h 957358"/>
              <a:gd name="connsiteX7" fmla="*/ 608738 w 689603"/>
              <a:gd name="connsiteY7" fmla="*/ 96614 h 957358"/>
              <a:gd name="connsiteX8" fmla="*/ 628954 w 689603"/>
              <a:gd name="connsiteY8" fmla="*/ 122964 h 957358"/>
              <a:gd name="connsiteX9" fmla="*/ 646924 w 689603"/>
              <a:gd name="connsiteY9" fmla="*/ 166879 h 957358"/>
              <a:gd name="connsiteX10" fmla="*/ 671633 w 689603"/>
              <a:gd name="connsiteY10" fmla="*/ 195424 h 957358"/>
              <a:gd name="connsiteX11" fmla="*/ 689603 w 689603"/>
              <a:gd name="connsiteY11" fmla="*/ 210795 h 957358"/>
              <a:gd name="connsiteX12" fmla="*/ 682864 w 689603"/>
              <a:gd name="connsiteY12" fmla="*/ 226165 h 957358"/>
              <a:gd name="connsiteX13" fmla="*/ 624462 w 689603"/>
              <a:gd name="connsiteY13" fmla="*/ 241536 h 957358"/>
              <a:gd name="connsiteX14" fmla="*/ 557074 w 689603"/>
              <a:gd name="connsiteY14" fmla="*/ 276668 h 957358"/>
              <a:gd name="connsiteX15" fmla="*/ 559320 w 689603"/>
              <a:gd name="connsiteY15" fmla="*/ 335954 h 957358"/>
              <a:gd name="connsiteX16" fmla="*/ 521133 w 689603"/>
              <a:gd name="connsiteY16" fmla="*/ 366695 h 957358"/>
              <a:gd name="connsiteX17" fmla="*/ 489686 w 689603"/>
              <a:gd name="connsiteY17" fmla="*/ 393044 h 957358"/>
              <a:gd name="connsiteX18" fmla="*/ 485193 w 689603"/>
              <a:gd name="connsiteY18" fmla="*/ 450134 h 957358"/>
              <a:gd name="connsiteX19" fmla="*/ 485193 w 689603"/>
              <a:gd name="connsiteY19" fmla="*/ 487462 h 957358"/>
              <a:gd name="connsiteX20" fmla="*/ 460484 w 689603"/>
              <a:gd name="connsiteY20" fmla="*/ 513812 h 957358"/>
              <a:gd name="connsiteX21" fmla="*/ 440268 w 689603"/>
              <a:gd name="connsiteY21" fmla="*/ 487462 h 957358"/>
              <a:gd name="connsiteX22" fmla="*/ 404328 w 689603"/>
              <a:gd name="connsiteY22" fmla="*/ 498441 h 957358"/>
              <a:gd name="connsiteX23" fmla="*/ 399835 w 689603"/>
              <a:gd name="connsiteY23" fmla="*/ 516007 h 957358"/>
              <a:gd name="connsiteX24" fmla="*/ 393096 w 689603"/>
              <a:gd name="connsiteY24" fmla="*/ 564314 h 957358"/>
              <a:gd name="connsiteX25" fmla="*/ 406574 w 689603"/>
              <a:gd name="connsiteY25" fmla="*/ 581881 h 957358"/>
              <a:gd name="connsiteX26" fmla="*/ 399835 w 689603"/>
              <a:gd name="connsiteY26" fmla="*/ 630188 h 957358"/>
              <a:gd name="connsiteX27" fmla="*/ 377373 w 689603"/>
              <a:gd name="connsiteY27" fmla="*/ 652145 h 957358"/>
              <a:gd name="connsiteX28" fmla="*/ 348171 w 689603"/>
              <a:gd name="connsiteY28" fmla="*/ 689474 h 957358"/>
              <a:gd name="connsiteX29" fmla="*/ 334694 w 689603"/>
              <a:gd name="connsiteY29" fmla="*/ 720214 h 957358"/>
              <a:gd name="connsiteX30" fmla="*/ 341432 w 689603"/>
              <a:gd name="connsiteY30" fmla="*/ 777305 h 957358"/>
              <a:gd name="connsiteX31" fmla="*/ 366141 w 689603"/>
              <a:gd name="connsiteY31" fmla="*/ 810241 h 957358"/>
              <a:gd name="connsiteX32" fmla="*/ 350417 w 689603"/>
              <a:gd name="connsiteY32" fmla="*/ 830003 h 957358"/>
              <a:gd name="connsiteX33" fmla="*/ 285276 w 689603"/>
              <a:gd name="connsiteY33" fmla="*/ 849765 h 957358"/>
              <a:gd name="connsiteX34" fmla="*/ 260567 w 689603"/>
              <a:gd name="connsiteY34" fmla="*/ 873919 h 957358"/>
              <a:gd name="connsiteX35" fmla="*/ 258321 w 689603"/>
              <a:gd name="connsiteY35" fmla="*/ 900268 h 957358"/>
              <a:gd name="connsiteX36" fmla="*/ 258321 w 689603"/>
              <a:gd name="connsiteY36" fmla="*/ 948575 h 957358"/>
              <a:gd name="connsiteX37" fmla="*/ 184194 w 689603"/>
              <a:gd name="connsiteY37" fmla="*/ 948575 h 957358"/>
              <a:gd name="connsiteX38" fmla="*/ 132530 w 689603"/>
              <a:gd name="connsiteY38" fmla="*/ 957358 h 957358"/>
              <a:gd name="connsiteX39" fmla="*/ 74127 w 689603"/>
              <a:gd name="connsiteY39" fmla="*/ 891485 h 957358"/>
              <a:gd name="connsiteX40" fmla="*/ 42679 w 689603"/>
              <a:gd name="connsiteY40" fmla="*/ 891485 h 957358"/>
              <a:gd name="connsiteX41" fmla="*/ 15724 w 689603"/>
              <a:gd name="connsiteY41" fmla="*/ 891485 h 957358"/>
              <a:gd name="connsiteX42" fmla="*/ 0 w 689603"/>
              <a:gd name="connsiteY42" fmla="*/ 867331 h 957358"/>
              <a:gd name="connsiteX43" fmla="*/ 15724 w 689603"/>
              <a:gd name="connsiteY43" fmla="*/ 843178 h 957358"/>
              <a:gd name="connsiteX44" fmla="*/ 49418 w 689603"/>
              <a:gd name="connsiteY44" fmla="*/ 794871 h 957358"/>
              <a:gd name="connsiteX45" fmla="*/ 67388 w 689603"/>
              <a:gd name="connsiteY45" fmla="*/ 746564 h 957358"/>
              <a:gd name="connsiteX46" fmla="*/ 107821 w 689603"/>
              <a:gd name="connsiteY46" fmla="*/ 689474 h 957358"/>
              <a:gd name="connsiteX47" fmla="*/ 116806 w 689603"/>
              <a:gd name="connsiteY47" fmla="*/ 656537 h 957358"/>
              <a:gd name="connsiteX48" fmla="*/ 98836 w 689603"/>
              <a:gd name="connsiteY48" fmla="*/ 632383 h 957358"/>
              <a:gd name="connsiteX49" fmla="*/ 74127 w 689603"/>
              <a:gd name="connsiteY49" fmla="*/ 610426 h 957358"/>
              <a:gd name="connsiteX50" fmla="*/ 67388 w 689603"/>
              <a:gd name="connsiteY50" fmla="*/ 597251 h 957358"/>
              <a:gd name="connsiteX51" fmla="*/ 98836 w 689603"/>
              <a:gd name="connsiteY51" fmla="*/ 586272 h 957358"/>
              <a:gd name="connsiteX52" fmla="*/ 116806 w 689603"/>
              <a:gd name="connsiteY52" fmla="*/ 553336 h 957358"/>
              <a:gd name="connsiteX53" fmla="*/ 83112 w 689603"/>
              <a:gd name="connsiteY53" fmla="*/ 544552 h 957358"/>
              <a:gd name="connsiteX54" fmla="*/ 49418 w 689603"/>
              <a:gd name="connsiteY54" fmla="*/ 562119 h 957358"/>
              <a:gd name="connsiteX55" fmla="*/ 49418 w 689603"/>
              <a:gd name="connsiteY55" fmla="*/ 520399 h 957358"/>
              <a:gd name="connsiteX56" fmla="*/ 67388 w 689603"/>
              <a:gd name="connsiteY56" fmla="*/ 496245 h 957358"/>
              <a:gd name="connsiteX57" fmla="*/ 83112 w 689603"/>
              <a:gd name="connsiteY57" fmla="*/ 472092 h 957358"/>
              <a:gd name="connsiteX58" fmla="*/ 92097 w 689603"/>
              <a:gd name="connsiteY58" fmla="*/ 439155 h 957358"/>
              <a:gd name="connsiteX59" fmla="*/ 98836 w 689603"/>
              <a:gd name="connsiteY59" fmla="*/ 415002 h 957358"/>
              <a:gd name="connsiteX60" fmla="*/ 116806 w 689603"/>
              <a:gd name="connsiteY60" fmla="*/ 408414 h 957358"/>
              <a:gd name="connsiteX61" fmla="*/ 141515 w 689603"/>
              <a:gd name="connsiteY61" fmla="*/ 423785 h 957358"/>
              <a:gd name="connsiteX62" fmla="*/ 184194 w 689603"/>
              <a:gd name="connsiteY62" fmla="*/ 366695 h 957358"/>
              <a:gd name="connsiteX63" fmla="*/ 208903 w 689603"/>
              <a:gd name="connsiteY63" fmla="*/ 327171 h 957358"/>
              <a:gd name="connsiteX64" fmla="*/ 274044 w 689603"/>
              <a:gd name="connsiteY64" fmla="*/ 252514 h 957358"/>
              <a:gd name="connsiteX65" fmla="*/ 274044 w 689603"/>
              <a:gd name="connsiteY65" fmla="*/ 221774 h 957358"/>
              <a:gd name="connsiteX66" fmla="*/ 307738 w 689603"/>
              <a:gd name="connsiteY66" fmla="*/ 171271 h 957358"/>
              <a:gd name="connsiteX67" fmla="*/ 316723 w 689603"/>
              <a:gd name="connsiteY67" fmla="*/ 114181 h 957358"/>
              <a:gd name="connsiteX68" fmla="*/ 332447 w 689603"/>
              <a:gd name="connsiteY68" fmla="*/ 83440 h 957358"/>
              <a:gd name="connsiteX69" fmla="*/ 348171 w 689603"/>
              <a:gd name="connsiteY69" fmla="*/ 8783 h 95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89603" h="957358">
                <a:moveTo>
                  <a:pt x="397589" y="0"/>
                </a:moveTo>
                <a:lnTo>
                  <a:pt x="431283" y="37328"/>
                </a:lnTo>
                <a:lnTo>
                  <a:pt x="435775" y="81244"/>
                </a:lnTo>
                <a:lnTo>
                  <a:pt x="449253" y="90027"/>
                </a:lnTo>
                <a:lnTo>
                  <a:pt x="473962" y="83440"/>
                </a:lnTo>
                <a:lnTo>
                  <a:pt x="552581" y="114181"/>
                </a:lnTo>
                <a:lnTo>
                  <a:pt x="575044" y="98810"/>
                </a:lnTo>
                <a:lnTo>
                  <a:pt x="608738" y="96614"/>
                </a:lnTo>
                <a:lnTo>
                  <a:pt x="628954" y="122964"/>
                </a:lnTo>
                <a:lnTo>
                  <a:pt x="646924" y="166879"/>
                </a:lnTo>
                <a:lnTo>
                  <a:pt x="671633" y="195424"/>
                </a:lnTo>
                <a:lnTo>
                  <a:pt x="689603" y="210795"/>
                </a:lnTo>
                <a:lnTo>
                  <a:pt x="682864" y="226165"/>
                </a:lnTo>
                <a:lnTo>
                  <a:pt x="624462" y="241536"/>
                </a:lnTo>
                <a:lnTo>
                  <a:pt x="557074" y="276668"/>
                </a:lnTo>
                <a:lnTo>
                  <a:pt x="559320" y="335954"/>
                </a:lnTo>
                <a:lnTo>
                  <a:pt x="521133" y="366695"/>
                </a:lnTo>
                <a:lnTo>
                  <a:pt x="489686" y="393044"/>
                </a:lnTo>
                <a:lnTo>
                  <a:pt x="485193" y="450134"/>
                </a:lnTo>
                <a:lnTo>
                  <a:pt x="485193" y="487462"/>
                </a:lnTo>
                <a:lnTo>
                  <a:pt x="460484" y="513812"/>
                </a:lnTo>
                <a:lnTo>
                  <a:pt x="440268" y="487462"/>
                </a:lnTo>
                <a:lnTo>
                  <a:pt x="404328" y="498441"/>
                </a:lnTo>
                <a:lnTo>
                  <a:pt x="399835" y="516007"/>
                </a:lnTo>
                <a:lnTo>
                  <a:pt x="393096" y="564314"/>
                </a:lnTo>
                <a:lnTo>
                  <a:pt x="406574" y="581881"/>
                </a:lnTo>
                <a:lnTo>
                  <a:pt x="399835" y="630188"/>
                </a:lnTo>
                <a:lnTo>
                  <a:pt x="377373" y="652145"/>
                </a:lnTo>
                <a:lnTo>
                  <a:pt x="348171" y="689474"/>
                </a:lnTo>
                <a:lnTo>
                  <a:pt x="334694" y="720214"/>
                </a:lnTo>
                <a:lnTo>
                  <a:pt x="341432" y="777305"/>
                </a:lnTo>
                <a:lnTo>
                  <a:pt x="366141" y="810241"/>
                </a:lnTo>
                <a:lnTo>
                  <a:pt x="350417" y="830003"/>
                </a:lnTo>
                <a:lnTo>
                  <a:pt x="285276" y="849765"/>
                </a:lnTo>
                <a:lnTo>
                  <a:pt x="260567" y="873919"/>
                </a:lnTo>
                <a:lnTo>
                  <a:pt x="258321" y="900268"/>
                </a:lnTo>
                <a:lnTo>
                  <a:pt x="258321" y="948575"/>
                </a:lnTo>
                <a:lnTo>
                  <a:pt x="184194" y="948575"/>
                </a:lnTo>
                <a:lnTo>
                  <a:pt x="132530" y="957358"/>
                </a:lnTo>
                <a:lnTo>
                  <a:pt x="74127" y="891485"/>
                </a:lnTo>
                <a:lnTo>
                  <a:pt x="42679" y="891485"/>
                </a:lnTo>
                <a:lnTo>
                  <a:pt x="15724" y="891485"/>
                </a:lnTo>
                <a:lnTo>
                  <a:pt x="0" y="867331"/>
                </a:lnTo>
                <a:lnTo>
                  <a:pt x="15724" y="843178"/>
                </a:lnTo>
                <a:lnTo>
                  <a:pt x="49418" y="794871"/>
                </a:lnTo>
                <a:lnTo>
                  <a:pt x="67388" y="746564"/>
                </a:lnTo>
                <a:lnTo>
                  <a:pt x="107821" y="689474"/>
                </a:lnTo>
                <a:lnTo>
                  <a:pt x="116806" y="656537"/>
                </a:lnTo>
                <a:lnTo>
                  <a:pt x="98836" y="632383"/>
                </a:lnTo>
                <a:lnTo>
                  <a:pt x="74127" y="610426"/>
                </a:lnTo>
                <a:lnTo>
                  <a:pt x="67388" y="597251"/>
                </a:lnTo>
                <a:lnTo>
                  <a:pt x="98836" y="586272"/>
                </a:lnTo>
                <a:lnTo>
                  <a:pt x="116806" y="553336"/>
                </a:lnTo>
                <a:lnTo>
                  <a:pt x="83112" y="544552"/>
                </a:lnTo>
                <a:lnTo>
                  <a:pt x="49418" y="562119"/>
                </a:lnTo>
                <a:lnTo>
                  <a:pt x="49418" y="520399"/>
                </a:lnTo>
                <a:lnTo>
                  <a:pt x="67388" y="496245"/>
                </a:lnTo>
                <a:lnTo>
                  <a:pt x="83112" y="472092"/>
                </a:lnTo>
                <a:lnTo>
                  <a:pt x="92097" y="439155"/>
                </a:lnTo>
                <a:lnTo>
                  <a:pt x="98836" y="415002"/>
                </a:lnTo>
                <a:lnTo>
                  <a:pt x="116806" y="408414"/>
                </a:lnTo>
                <a:lnTo>
                  <a:pt x="141515" y="423785"/>
                </a:lnTo>
                <a:lnTo>
                  <a:pt x="184194" y="366695"/>
                </a:lnTo>
                <a:lnTo>
                  <a:pt x="208903" y="327171"/>
                </a:lnTo>
                <a:lnTo>
                  <a:pt x="274044" y="252514"/>
                </a:lnTo>
                <a:lnTo>
                  <a:pt x="274044" y="221774"/>
                </a:lnTo>
                <a:lnTo>
                  <a:pt x="307738" y="171271"/>
                </a:lnTo>
                <a:lnTo>
                  <a:pt x="316723" y="114181"/>
                </a:lnTo>
                <a:lnTo>
                  <a:pt x="332447" y="83440"/>
                </a:lnTo>
                <a:lnTo>
                  <a:pt x="348171" y="87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64" name="Zástupný text 263">
            <a:extLst>
              <a:ext uri="{FF2B5EF4-FFF2-40B4-BE49-F238E27FC236}">
                <a16:creationId xmlns:a16="http://schemas.microsoft.com/office/drawing/2014/main" id="{E1277330-DA23-B9E7-CA85-2779E26FE7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68264" y="7012752"/>
            <a:ext cx="1891482" cy="1579337"/>
          </a:xfrm>
          <a:custGeom>
            <a:avLst/>
            <a:gdLst>
              <a:gd name="connsiteX0" fmla="*/ 1421981 w 1891482"/>
              <a:gd name="connsiteY0" fmla="*/ 1310982 h 1579337"/>
              <a:gd name="connsiteX1" fmla="*/ 1455677 w 1891482"/>
              <a:gd name="connsiteY1" fmla="*/ 1310982 h 1579337"/>
              <a:gd name="connsiteX2" fmla="*/ 1437706 w 1891482"/>
              <a:gd name="connsiteY2" fmla="*/ 1359374 h 1579337"/>
              <a:gd name="connsiteX3" fmla="*/ 1404010 w 1891482"/>
              <a:gd name="connsiteY3" fmla="*/ 1359374 h 1579337"/>
              <a:gd name="connsiteX4" fmla="*/ 1386038 w 1891482"/>
              <a:gd name="connsiteY4" fmla="*/ 1343977 h 1579337"/>
              <a:gd name="connsiteX5" fmla="*/ 1873511 w 1891482"/>
              <a:gd name="connsiteY5" fmla="*/ 1196601 h 1579337"/>
              <a:gd name="connsiteX6" fmla="*/ 1891482 w 1891482"/>
              <a:gd name="connsiteY6" fmla="*/ 1260390 h 1579337"/>
              <a:gd name="connsiteX7" fmla="*/ 1866771 w 1891482"/>
              <a:gd name="connsiteY7" fmla="*/ 1236194 h 1579337"/>
              <a:gd name="connsiteX8" fmla="*/ 1839814 w 1891482"/>
              <a:gd name="connsiteY8" fmla="*/ 1211999 h 1579337"/>
              <a:gd name="connsiteX9" fmla="*/ 1707276 w 1891482"/>
              <a:gd name="connsiteY9" fmla="*/ 1187802 h 1579337"/>
              <a:gd name="connsiteX10" fmla="*/ 1716262 w 1891482"/>
              <a:gd name="connsiteY10" fmla="*/ 1229595 h 1579337"/>
              <a:gd name="connsiteX11" fmla="*/ 1740973 w 1891482"/>
              <a:gd name="connsiteY11" fmla="*/ 1253791 h 1579337"/>
              <a:gd name="connsiteX12" fmla="*/ 1749958 w 1891482"/>
              <a:gd name="connsiteY12" fmla="*/ 1286785 h 1579337"/>
              <a:gd name="connsiteX13" fmla="*/ 1716262 w 1891482"/>
              <a:gd name="connsiteY13" fmla="*/ 1302183 h 1579337"/>
              <a:gd name="connsiteX14" fmla="*/ 1666841 w 1891482"/>
              <a:gd name="connsiteY14" fmla="*/ 1310981 h 1579337"/>
              <a:gd name="connsiteX15" fmla="*/ 1639884 w 1891482"/>
              <a:gd name="connsiteY15" fmla="*/ 1286785 h 1579337"/>
              <a:gd name="connsiteX16" fmla="*/ 1590462 w 1891482"/>
              <a:gd name="connsiteY16" fmla="*/ 1253791 h 1579337"/>
              <a:gd name="connsiteX17" fmla="*/ 1624159 w 1891482"/>
              <a:gd name="connsiteY17" fmla="*/ 1211998 h 1579337"/>
              <a:gd name="connsiteX18" fmla="*/ 1691551 w 1891482"/>
              <a:gd name="connsiteY18" fmla="*/ 1203200 h 1579337"/>
              <a:gd name="connsiteX19" fmla="*/ 325730 w 1891482"/>
              <a:gd name="connsiteY19" fmla="*/ 0 h 1579337"/>
              <a:gd name="connsiteX20" fmla="*/ 352687 w 1891482"/>
              <a:gd name="connsiteY20" fmla="*/ 8799 h 1579337"/>
              <a:gd name="connsiteX21" fmla="*/ 408848 w 1891482"/>
              <a:gd name="connsiteY21" fmla="*/ 81387 h 1579337"/>
              <a:gd name="connsiteX22" fmla="*/ 500951 w 1891482"/>
              <a:gd name="connsiteY22" fmla="*/ 123180 h 1579337"/>
              <a:gd name="connsiteX23" fmla="*/ 584068 w 1891482"/>
              <a:gd name="connsiteY23" fmla="*/ 123180 h 1579337"/>
              <a:gd name="connsiteX24" fmla="*/ 606532 w 1891482"/>
              <a:gd name="connsiteY24" fmla="*/ 129779 h 1579337"/>
              <a:gd name="connsiteX25" fmla="*/ 828928 w 1891482"/>
              <a:gd name="connsiteY25" fmla="*/ 252958 h 1579337"/>
              <a:gd name="connsiteX26" fmla="*/ 896320 w 1891482"/>
              <a:gd name="connsiteY26" fmla="*/ 261757 h 1579337"/>
              <a:gd name="connsiteX27" fmla="*/ 945741 w 1891482"/>
              <a:gd name="connsiteY27" fmla="*/ 310149 h 1579337"/>
              <a:gd name="connsiteX28" fmla="*/ 1019873 w 1891482"/>
              <a:gd name="connsiteY28" fmla="*/ 292552 h 1579337"/>
              <a:gd name="connsiteX29" fmla="*/ 1062555 w 1891482"/>
              <a:gd name="connsiteY29" fmla="*/ 318947 h 1579337"/>
              <a:gd name="connsiteX30" fmla="*/ 1105237 w 1891482"/>
              <a:gd name="connsiteY30" fmla="*/ 358541 h 1579337"/>
              <a:gd name="connsiteX31" fmla="*/ 1154658 w 1891482"/>
              <a:gd name="connsiteY31" fmla="*/ 358541 h 1579337"/>
              <a:gd name="connsiteX32" fmla="*/ 1188354 w 1891482"/>
              <a:gd name="connsiteY32" fmla="*/ 367339 h 1579337"/>
              <a:gd name="connsiteX33" fmla="*/ 1204079 w 1891482"/>
              <a:gd name="connsiteY33" fmla="*/ 382736 h 1579337"/>
              <a:gd name="connsiteX34" fmla="*/ 1188354 w 1891482"/>
              <a:gd name="connsiteY34" fmla="*/ 406932 h 1579337"/>
              <a:gd name="connsiteX35" fmla="*/ 1188354 w 1891482"/>
              <a:gd name="connsiteY35" fmla="*/ 439927 h 1579337"/>
              <a:gd name="connsiteX36" fmla="*/ 1320893 w 1891482"/>
              <a:gd name="connsiteY36" fmla="*/ 530112 h 1579337"/>
              <a:gd name="connsiteX37" fmla="*/ 1395024 w 1891482"/>
              <a:gd name="connsiteY37" fmla="*/ 587302 h 1579337"/>
              <a:gd name="connsiteX38" fmla="*/ 1428720 w 1891482"/>
              <a:gd name="connsiteY38" fmla="*/ 578504 h 1579337"/>
              <a:gd name="connsiteX39" fmla="*/ 1469156 w 1891482"/>
              <a:gd name="connsiteY39" fmla="*/ 569705 h 1579337"/>
              <a:gd name="connsiteX40" fmla="*/ 1597202 w 1891482"/>
              <a:gd name="connsiteY40" fmla="*/ 626896 h 1579337"/>
              <a:gd name="connsiteX41" fmla="*/ 1612927 w 1891482"/>
              <a:gd name="connsiteY41" fmla="*/ 668689 h 1579337"/>
              <a:gd name="connsiteX42" fmla="*/ 1630898 w 1891482"/>
              <a:gd name="connsiteY42" fmla="*/ 684086 h 1579337"/>
              <a:gd name="connsiteX43" fmla="*/ 1671333 w 1891482"/>
              <a:gd name="connsiteY43" fmla="*/ 692885 h 1579337"/>
              <a:gd name="connsiteX44" fmla="*/ 1696044 w 1891482"/>
              <a:gd name="connsiteY44" fmla="*/ 708282 h 1579337"/>
              <a:gd name="connsiteX45" fmla="*/ 1729740 w 1891482"/>
              <a:gd name="connsiteY45" fmla="*/ 708282 h 1579337"/>
              <a:gd name="connsiteX46" fmla="*/ 1763436 w 1891482"/>
              <a:gd name="connsiteY46" fmla="*/ 708282 h 1579337"/>
              <a:gd name="connsiteX47" fmla="*/ 1797133 w 1891482"/>
              <a:gd name="connsiteY47" fmla="*/ 717081 h 1579337"/>
              <a:gd name="connsiteX48" fmla="*/ 1806118 w 1891482"/>
              <a:gd name="connsiteY48" fmla="*/ 708282 h 1579337"/>
              <a:gd name="connsiteX49" fmla="*/ 1821843 w 1891482"/>
              <a:gd name="connsiteY49" fmla="*/ 741277 h 1579337"/>
              <a:gd name="connsiteX50" fmla="*/ 1821843 w 1891482"/>
              <a:gd name="connsiteY50" fmla="*/ 783070 h 1579337"/>
              <a:gd name="connsiteX51" fmla="*/ 1797133 w 1891482"/>
              <a:gd name="connsiteY51" fmla="*/ 807266 h 1579337"/>
              <a:gd name="connsiteX52" fmla="*/ 1664594 w 1891482"/>
              <a:gd name="connsiteY52" fmla="*/ 904050 h 1579337"/>
              <a:gd name="connsiteX53" fmla="*/ 1606187 w 1891482"/>
              <a:gd name="connsiteY53" fmla="*/ 904050 h 1579337"/>
              <a:gd name="connsiteX54" fmla="*/ 1437706 w 1891482"/>
              <a:gd name="connsiteY54" fmla="*/ 943643 h 1579337"/>
              <a:gd name="connsiteX55" fmla="*/ 1379299 w 1891482"/>
              <a:gd name="connsiteY55" fmla="*/ 952442 h 1579337"/>
              <a:gd name="connsiteX56" fmla="*/ 1379299 w 1891482"/>
              <a:gd name="connsiteY56" fmla="*/ 1000834 h 1579337"/>
              <a:gd name="connsiteX57" fmla="*/ 1345603 w 1891482"/>
              <a:gd name="connsiteY57" fmla="*/ 1000834 h 1579337"/>
              <a:gd name="connsiteX58" fmla="*/ 1311907 w 1891482"/>
              <a:gd name="connsiteY58" fmla="*/ 1025030 h 1579337"/>
              <a:gd name="connsiteX59" fmla="*/ 1278211 w 1891482"/>
              <a:gd name="connsiteY59" fmla="*/ 1066823 h 1579337"/>
              <a:gd name="connsiteX60" fmla="*/ 1244514 w 1891482"/>
              <a:gd name="connsiteY60" fmla="*/ 1097617 h 1579337"/>
              <a:gd name="connsiteX61" fmla="*/ 1204079 w 1891482"/>
              <a:gd name="connsiteY61" fmla="*/ 1106416 h 1579337"/>
              <a:gd name="connsiteX62" fmla="*/ 1170383 w 1891482"/>
              <a:gd name="connsiteY62" fmla="*/ 1148209 h 1579337"/>
              <a:gd name="connsiteX63" fmla="*/ 1170383 w 1891482"/>
              <a:gd name="connsiteY63" fmla="*/ 1205399 h 1579337"/>
              <a:gd name="connsiteX64" fmla="*/ 1195093 w 1891482"/>
              <a:gd name="connsiteY64" fmla="*/ 1236194 h 1579337"/>
              <a:gd name="connsiteX65" fmla="*/ 1204079 w 1891482"/>
              <a:gd name="connsiteY65" fmla="*/ 1260390 h 1579337"/>
              <a:gd name="connsiteX66" fmla="*/ 1204079 w 1891482"/>
              <a:gd name="connsiteY66" fmla="*/ 1302183 h 1579337"/>
              <a:gd name="connsiteX67" fmla="*/ 1195093 w 1891482"/>
              <a:gd name="connsiteY67" fmla="*/ 1317581 h 1579337"/>
              <a:gd name="connsiteX68" fmla="*/ 1161397 w 1891482"/>
              <a:gd name="connsiteY68" fmla="*/ 1326379 h 1579337"/>
              <a:gd name="connsiteX69" fmla="*/ 1111976 w 1891482"/>
              <a:gd name="connsiteY69" fmla="*/ 1368172 h 1579337"/>
              <a:gd name="connsiteX70" fmla="*/ 1046830 w 1891482"/>
              <a:gd name="connsiteY70" fmla="*/ 1425363 h 1579337"/>
              <a:gd name="connsiteX71" fmla="*/ 1019873 w 1891482"/>
              <a:gd name="connsiteY71" fmla="*/ 1449559 h 1579337"/>
              <a:gd name="connsiteX72" fmla="*/ 1004148 w 1891482"/>
              <a:gd name="connsiteY72" fmla="*/ 1464956 h 1579337"/>
              <a:gd name="connsiteX73" fmla="*/ 1004148 w 1891482"/>
              <a:gd name="connsiteY73" fmla="*/ 1489152 h 1579337"/>
              <a:gd name="connsiteX74" fmla="*/ 930016 w 1891482"/>
              <a:gd name="connsiteY74" fmla="*/ 1489152 h 1579337"/>
              <a:gd name="connsiteX75" fmla="*/ 887334 w 1891482"/>
              <a:gd name="connsiteY75" fmla="*/ 1497950 h 1579337"/>
              <a:gd name="connsiteX76" fmla="*/ 853638 w 1891482"/>
              <a:gd name="connsiteY76" fmla="*/ 1506749 h 1579337"/>
              <a:gd name="connsiteX77" fmla="*/ 837913 w 1891482"/>
              <a:gd name="connsiteY77" fmla="*/ 1522146 h 1579337"/>
              <a:gd name="connsiteX78" fmla="*/ 813203 w 1891482"/>
              <a:gd name="connsiteY78" fmla="*/ 1555141 h 1579337"/>
              <a:gd name="connsiteX79" fmla="*/ 770521 w 1891482"/>
              <a:gd name="connsiteY79" fmla="*/ 1570538 h 1579337"/>
              <a:gd name="connsiteX80" fmla="*/ 745810 w 1891482"/>
              <a:gd name="connsiteY80" fmla="*/ 1570538 h 1579337"/>
              <a:gd name="connsiteX81" fmla="*/ 696389 w 1891482"/>
              <a:gd name="connsiteY81" fmla="*/ 1563940 h 1579337"/>
              <a:gd name="connsiteX82" fmla="*/ 613272 w 1891482"/>
              <a:gd name="connsiteY82" fmla="*/ 1555141 h 1579337"/>
              <a:gd name="connsiteX83" fmla="*/ 467255 w 1891482"/>
              <a:gd name="connsiteY83" fmla="*/ 1497950 h 1579337"/>
              <a:gd name="connsiteX84" fmla="*/ 408848 w 1891482"/>
              <a:gd name="connsiteY84" fmla="*/ 1489152 h 1579337"/>
              <a:gd name="connsiteX85" fmla="*/ 352687 w 1891482"/>
              <a:gd name="connsiteY85" fmla="*/ 1506749 h 1579337"/>
              <a:gd name="connsiteX86" fmla="*/ 307759 w 1891482"/>
              <a:gd name="connsiteY86" fmla="*/ 1530945 h 1579337"/>
              <a:gd name="connsiteX87" fmla="*/ 258338 w 1891482"/>
              <a:gd name="connsiteY87" fmla="*/ 1537544 h 1579337"/>
              <a:gd name="connsiteX88" fmla="*/ 215656 w 1891482"/>
              <a:gd name="connsiteY88" fmla="*/ 1563940 h 1579337"/>
              <a:gd name="connsiteX89" fmla="*/ 190946 w 1891482"/>
              <a:gd name="connsiteY89" fmla="*/ 1579337 h 1579337"/>
              <a:gd name="connsiteX90" fmla="*/ 98843 w 1891482"/>
              <a:gd name="connsiteY90" fmla="*/ 1482553 h 1579337"/>
              <a:gd name="connsiteX91" fmla="*/ 98843 w 1891482"/>
              <a:gd name="connsiteY91" fmla="*/ 1343976 h 1579337"/>
              <a:gd name="connsiteX92" fmla="*/ 58407 w 1891482"/>
              <a:gd name="connsiteY92" fmla="*/ 1293385 h 1579337"/>
              <a:gd name="connsiteX93" fmla="*/ 8986 w 1891482"/>
              <a:gd name="connsiteY93" fmla="*/ 1253791 h 1579337"/>
              <a:gd name="connsiteX94" fmla="*/ 0 w 1891482"/>
              <a:gd name="connsiteY94" fmla="*/ 1229595 h 1579337"/>
              <a:gd name="connsiteX95" fmla="*/ 0 w 1891482"/>
              <a:gd name="connsiteY95" fmla="*/ 1179004 h 1579337"/>
              <a:gd name="connsiteX96" fmla="*/ 24711 w 1891482"/>
              <a:gd name="connsiteY96" fmla="*/ 1154808 h 1579337"/>
              <a:gd name="connsiteX97" fmla="*/ 92103 w 1891482"/>
              <a:gd name="connsiteY97" fmla="*/ 1130612 h 1579337"/>
              <a:gd name="connsiteX98" fmla="*/ 107828 w 1891482"/>
              <a:gd name="connsiteY98" fmla="*/ 1115214 h 1579337"/>
              <a:gd name="connsiteX99" fmla="*/ 83118 w 1891482"/>
              <a:gd name="connsiteY99" fmla="*/ 1082220 h 1579337"/>
              <a:gd name="connsiteX100" fmla="*/ 74132 w 1891482"/>
              <a:gd name="connsiteY100" fmla="*/ 1025030 h 1579337"/>
              <a:gd name="connsiteX101" fmla="*/ 98843 w 1891482"/>
              <a:gd name="connsiteY101" fmla="*/ 976638 h 1579337"/>
              <a:gd name="connsiteX102" fmla="*/ 150510 w 1891482"/>
              <a:gd name="connsiteY102" fmla="*/ 928246 h 1579337"/>
              <a:gd name="connsiteX103" fmla="*/ 150510 w 1891482"/>
              <a:gd name="connsiteY103" fmla="*/ 888652 h 1579337"/>
              <a:gd name="connsiteX104" fmla="*/ 132539 w 1891482"/>
              <a:gd name="connsiteY104" fmla="*/ 855658 h 1579337"/>
              <a:gd name="connsiteX105" fmla="*/ 150510 w 1891482"/>
              <a:gd name="connsiteY105" fmla="*/ 798467 h 1579337"/>
              <a:gd name="connsiteX106" fmla="*/ 157249 w 1891482"/>
              <a:gd name="connsiteY106" fmla="*/ 791868 h 1579337"/>
              <a:gd name="connsiteX107" fmla="*/ 181960 w 1891482"/>
              <a:gd name="connsiteY107" fmla="*/ 791868 h 1579337"/>
              <a:gd name="connsiteX108" fmla="*/ 199931 w 1891482"/>
              <a:gd name="connsiteY108" fmla="*/ 816064 h 1579337"/>
              <a:gd name="connsiteX109" fmla="*/ 224642 w 1891482"/>
              <a:gd name="connsiteY109" fmla="*/ 783070 h 1579337"/>
              <a:gd name="connsiteX110" fmla="*/ 233627 w 1891482"/>
              <a:gd name="connsiteY110" fmla="*/ 692885 h 1579337"/>
              <a:gd name="connsiteX111" fmla="*/ 298774 w 1891482"/>
              <a:gd name="connsiteY111" fmla="*/ 635694 h 1579337"/>
              <a:gd name="connsiteX112" fmla="*/ 298774 w 1891482"/>
              <a:gd name="connsiteY112" fmla="*/ 602700 h 1579337"/>
              <a:gd name="connsiteX113" fmla="*/ 298774 w 1891482"/>
              <a:gd name="connsiteY113" fmla="*/ 578504 h 1579337"/>
              <a:gd name="connsiteX114" fmla="*/ 368412 w 1891482"/>
              <a:gd name="connsiteY114" fmla="*/ 538910 h 1579337"/>
              <a:gd name="connsiteX115" fmla="*/ 417834 w 1891482"/>
              <a:gd name="connsiteY115" fmla="*/ 530112 h 1579337"/>
              <a:gd name="connsiteX116" fmla="*/ 435805 w 1891482"/>
              <a:gd name="connsiteY116" fmla="*/ 512515 h 1579337"/>
              <a:gd name="connsiteX117" fmla="*/ 393123 w 1891482"/>
              <a:gd name="connsiteY117" fmla="*/ 472921 h 1579337"/>
              <a:gd name="connsiteX118" fmla="*/ 359427 w 1891482"/>
              <a:gd name="connsiteY118" fmla="*/ 406932 h 1579337"/>
              <a:gd name="connsiteX119" fmla="*/ 343702 w 1891482"/>
              <a:gd name="connsiteY119" fmla="*/ 391535 h 1579337"/>
              <a:gd name="connsiteX120" fmla="*/ 292034 w 1891482"/>
              <a:gd name="connsiteY120" fmla="*/ 415731 h 1579337"/>
              <a:gd name="connsiteX121" fmla="*/ 258338 w 1891482"/>
              <a:gd name="connsiteY121" fmla="*/ 400334 h 1579337"/>
              <a:gd name="connsiteX122" fmla="*/ 208917 w 1891482"/>
              <a:gd name="connsiteY122" fmla="*/ 382736 h 1579337"/>
              <a:gd name="connsiteX123" fmla="*/ 190946 w 1891482"/>
              <a:gd name="connsiteY123" fmla="*/ 391535 h 1579337"/>
              <a:gd name="connsiteX124" fmla="*/ 175221 w 1891482"/>
              <a:gd name="connsiteY124" fmla="*/ 373938 h 1579337"/>
              <a:gd name="connsiteX125" fmla="*/ 175221 w 1891482"/>
              <a:gd name="connsiteY125" fmla="*/ 343143 h 1579337"/>
              <a:gd name="connsiteX126" fmla="*/ 150510 w 1891482"/>
              <a:gd name="connsiteY126" fmla="*/ 310149 h 1579337"/>
              <a:gd name="connsiteX127" fmla="*/ 132539 w 1891482"/>
              <a:gd name="connsiteY127" fmla="*/ 301350 h 1579337"/>
              <a:gd name="connsiteX128" fmla="*/ 92103 w 1891482"/>
              <a:gd name="connsiteY128" fmla="*/ 310149 h 1579337"/>
              <a:gd name="connsiteX129" fmla="*/ 83118 w 1891482"/>
              <a:gd name="connsiteY129" fmla="*/ 285953 h 1579337"/>
              <a:gd name="connsiteX130" fmla="*/ 92103 w 1891482"/>
              <a:gd name="connsiteY130" fmla="*/ 252958 h 1579337"/>
              <a:gd name="connsiteX131" fmla="*/ 141524 w 1891482"/>
              <a:gd name="connsiteY131" fmla="*/ 171572 h 1579337"/>
              <a:gd name="connsiteX132" fmla="*/ 116814 w 1891482"/>
              <a:gd name="connsiteY132" fmla="*/ 153975 h 1579337"/>
              <a:gd name="connsiteX133" fmla="*/ 125800 w 1891482"/>
              <a:gd name="connsiteY133" fmla="*/ 129779 h 1579337"/>
              <a:gd name="connsiteX134" fmla="*/ 98843 w 1891482"/>
              <a:gd name="connsiteY134" fmla="*/ 123180 h 1579337"/>
              <a:gd name="connsiteX135" fmla="*/ 98843 w 1891482"/>
              <a:gd name="connsiteY135" fmla="*/ 90185 h 1579337"/>
              <a:gd name="connsiteX136" fmla="*/ 116814 w 1891482"/>
              <a:gd name="connsiteY136" fmla="*/ 65989 h 1579337"/>
              <a:gd name="connsiteX137" fmla="*/ 199931 w 1891482"/>
              <a:gd name="connsiteY137" fmla="*/ 41793 h 1579337"/>
              <a:gd name="connsiteX138" fmla="*/ 267324 w 1891482"/>
              <a:gd name="connsiteY138" fmla="*/ 48392 h 1579337"/>
              <a:gd name="connsiteX139" fmla="*/ 274063 w 1891482"/>
              <a:gd name="connsiteY139" fmla="*/ 24196 h 157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891482" h="1579337">
                <a:moveTo>
                  <a:pt x="1421981" y="1310982"/>
                </a:moveTo>
                <a:lnTo>
                  <a:pt x="1455677" y="1310982"/>
                </a:lnTo>
                <a:lnTo>
                  <a:pt x="1437706" y="1359374"/>
                </a:lnTo>
                <a:lnTo>
                  <a:pt x="1404010" y="1359374"/>
                </a:lnTo>
                <a:lnTo>
                  <a:pt x="1386038" y="1343977"/>
                </a:lnTo>
                <a:close/>
                <a:moveTo>
                  <a:pt x="1873511" y="1196601"/>
                </a:moveTo>
                <a:lnTo>
                  <a:pt x="1891482" y="1260390"/>
                </a:lnTo>
                <a:lnTo>
                  <a:pt x="1866771" y="1236194"/>
                </a:lnTo>
                <a:lnTo>
                  <a:pt x="1839814" y="1211999"/>
                </a:lnTo>
                <a:close/>
                <a:moveTo>
                  <a:pt x="1707276" y="1187802"/>
                </a:moveTo>
                <a:lnTo>
                  <a:pt x="1716262" y="1229595"/>
                </a:lnTo>
                <a:lnTo>
                  <a:pt x="1740973" y="1253791"/>
                </a:lnTo>
                <a:lnTo>
                  <a:pt x="1749958" y="1286785"/>
                </a:lnTo>
                <a:lnTo>
                  <a:pt x="1716262" y="1302183"/>
                </a:lnTo>
                <a:lnTo>
                  <a:pt x="1666841" y="1310981"/>
                </a:lnTo>
                <a:lnTo>
                  <a:pt x="1639884" y="1286785"/>
                </a:lnTo>
                <a:lnTo>
                  <a:pt x="1590462" y="1253791"/>
                </a:lnTo>
                <a:lnTo>
                  <a:pt x="1624159" y="1211998"/>
                </a:lnTo>
                <a:lnTo>
                  <a:pt x="1691551" y="1203200"/>
                </a:lnTo>
                <a:close/>
                <a:moveTo>
                  <a:pt x="325730" y="0"/>
                </a:moveTo>
                <a:lnTo>
                  <a:pt x="352687" y="8799"/>
                </a:lnTo>
                <a:lnTo>
                  <a:pt x="408848" y="81387"/>
                </a:lnTo>
                <a:lnTo>
                  <a:pt x="500951" y="123180"/>
                </a:lnTo>
                <a:lnTo>
                  <a:pt x="584068" y="123180"/>
                </a:lnTo>
                <a:lnTo>
                  <a:pt x="606532" y="129779"/>
                </a:lnTo>
                <a:lnTo>
                  <a:pt x="828928" y="252958"/>
                </a:lnTo>
                <a:lnTo>
                  <a:pt x="896320" y="261757"/>
                </a:lnTo>
                <a:lnTo>
                  <a:pt x="945741" y="310149"/>
                </a:lnTo>
                <a:lnTo>
                  <a:pt x="1019873" y="292552"/>
                </a:lnTo>
                <a:lnTo>
                  <a:pt x="1062555" y="318947"/>
                </a:lnTo>
                <a:lnTo>
                  <a:pt x="1105237" y="358541"/>
                </a:lnTo>
                <a:lnTo>
                  <a:pt x="1154658" y="358541"/>
                </a:lnTo>
                <a:lnTo>
                  <a:pt x="1188354" y="367339"/>
                </a:lnTo>
                <a:lnTo>
                  <a:pt x="1204079" y="382736"/>
                </a:lnTo>
                <a:lnTo>
                  <a:pt x="1188354" y="406932"/>
                </a:lnTo>
                <a:lnTo>
                  <a:pt x="1188354" y="439927"/>
                </a:lnTo>
                <a:lnTo>
                  <a:pt x="1320893" y="530112"/>
                </a:lnTo>
                <a:lnTo>
                  <a:pt x="1395024" y="587302"/>
                </a:lnTo>
                <a:lnTo>
                  <a:pt x="1428720" y="578504"/>
                </a:lnTo>
                <a:lnTo>
                  <a:pt x="1469156" y="569705"/>
                </a:lnTo>
                <a:lnTo>
                  <a:pt x="1597202" y="626896"/>
                </a:lnTo>
                <a:lnTo>
                  <a:pt x="1612927" y="668689"/>
                </a:lnTo>
                <a:lnTo>
                  <a:pt x="1630898" y="684086"/>
                </a:lnTo>
                <a:lnTo>
                  <a:pt x="1671333" y="692885"/>
                </a:lnTo>
                <a:lnTo>
                  <a:pt x="1696044" y="708282"/>
                </a:lnTo>
                <a:lnTo>
                  <a:pt x="1729740" y="708282"/>
                </a:lnTo>
                <a:lnTo>
                  <a:pt x="1763436" y="708282"/>
                </a:lnTo>
                <a:lnTo>
                  <a:pt x="1797133" y="717081"/>
                </a:lnTo>
                <a:lnTo>
                  <a:pt x="1806118" y="708282"/>
                </a:lnTo>
                <a:lnTo>
                  <a:pt x="1821843" y="741277"/>
                </a:lnTo>
                <a:lnTo>
                  <a:pt x="1821843" y="783070"/>
                </a:lnTo>
                <a:lnTo>
                  <a:pt x="1797133" y="807266"/>
                </a:lnTo>
                <a:lnTo>
                  <a:pt x="1664594" y="904050"/>
                </a:lnTo>
                <a:lnTo>
                  <a:pt x="1606187" y="904050"/>
                </a:lnTo>
                <a:lnTo>
                  <a:pt x="1437706" y="943643"/>
                </a:lnTo>
                <a:lnTo>
                  <a:pt x="1379299" y="952442"/>
                </a:lnTo>
                <a:lnTo>
                  <a:pt x="1379299" y="1000834"/>
                </a:lnTo>
                <a:lnTo>
                  <a:pt x="1345603" y="1000834"/>
                </a:lnTo>
                <a:lnTo>
                  <a:pt x="1311907" y="1025030"/>
                </a:lnTo>
                <a:lnTo>
                  <a:pt x="1278211" y="1066823"/>
                </a:lnTo>
                <a:lnTo>
                  <a:pt x="1244514" y="1097617"/>
                </a:lnTo>
                <a:lnTo>
                  <a:pt x="1204079" y="1106416"/>
                </a:lnTo>
                <a:lnTo>
                  <a:pt x="1170383" y="1148209"/>
                </a:lnTo>
                <a:lnTo>
                  <a:pt x="1170383" y="1205399"/>
                </a:lnTo>
                <a:lnTo>
                  <a:pt x="1195093" y="1236194"/>
                </a:lnTo>
                <a:lnTo>
                  <a:pt x="1204079" y="1260390"/>
                </a:lnTo>
                <a:lnTo>
                  <a:pt x="1204079" y="1302183"/>
                </a:lnTo>
                <a:lnTo>
                  <a:pt x="1195093" y="1317581"/>
                </a:lnTo>
                <a:lnTo>
                  <a:pt x="1161397" y="1326379"/>
                </a:lnTo>
                <a:lnTo>
                  <a:pt x="1111976" y="1368172"/>
                </a:lnTo>
                <a:lnTo>
                  <a:pt x="1046830" y="1425363"/>
                </a:lnTo>
                <a:lnTo>
                  <a:pt x="1019873" y="1449559"/>
                </a:lnTo>
                <a:lnTo>
                  <a:pt x="1004148" y="1464956"/>
                </a:lnTo>
                <a:lnTo>
                  <a:pt x="1004148" y="1489152"/>
                </a:lnTo>
                <a:lnTo>
                  <a:pt x="930016" y="1489152"/>
                </a:lnTo>
                <a:lnTo>
                  <a:pt x="887334" y="1497950"/>
                </a:lnTo>
                <a:lnTo>
                  <a:pt x="853638" y="1506749"/>
                </a:lnTo>
                <a:lnTo>
                  <a:pt x="837913" y="1522146"/>
                </a:lnTo>
                <a:lnTo>
                  <a:pt x="813203" y="1555141"/>
                </a:lnTo>
                <a:lnTo>
                  <a:pt x="770521" y="1570538"/>
                </a:lnTo>
                <a:lnTo>
                  <a:pt x="745810" y="1570538"/>
                </a:lnTo>
                <a:lnTo>
                  <a:pt x="696389" y="1563940"/>
                </a:lnTo>
                <a:lnTo>
                  <a:pt x="613272" y="1555141"/>
                </a:lnTo>
                <a:lnTo>
                  <a:pt x="467255" y="1497950"/>
                </a:lnTo>
                <a:lnTo>
                  <a:pt x="408848" y="1489152"/>
                </a:lnTo>
                <a:lnTo>
                  <a:pt x="352687" y="1506749"/>
                </a:lnTo>
                <a:lnTo>
                  <a:pt x="307759" y="1530945"/>
                </a:lnTo>
                <a:lnTo>
                  <a:pt x="258338" y="1537544"/>
                </a:lnTo>
                <a:lnTo>
                  <a:pt x="215656" y="1563940"/>
                </a:lnTo>
                <a:lnTo>
                  <a:pt x="190946" y="1579337"/>
                </a:lnTo>
                <a:lnTo>
                  <a:pt x="98843" y="1482553"/>
                </a:lnTo>
                <a:lnTo>
                  <a:pt x="98843" y="1343976"/>
                </a:lnTo>
                <a:lnTo>
                  <a:pt x="58407" y="1293385"/>
                </a:lnTo>
                <a:lnTo>
                  <a:pt x="8986" y="1253791"/>
                </a:lnTo>
                <a:lnTo>
                  <a:pt x="0" y="1229595"/>
                </a:lnTo>
                <a:lnTo>
                  <a:pt x="0" y="1179004"/>
                </a:lnTo>
                <a:lnTo>
                  <a:pt x="24711" y="1154808"/>
                </a:lnTo>
                <a:lnTo>
                  <a:pt x="92103" y="1130612"/>
                </a:lnTo>
                <a:lnTo>
                  <a:pt x="107828" y="1115214"/>
                </a:lnTo>
                <a:lnTo>
                  <a:pt x="83118" y="1082220"/>
                </a:lnTo>
                <a:lnTo>
                  <a:pt x="74132" y="1025030"/>
                </a:lnTo>
                <a:lnTo>
                  <a:pt x="98843" y="976638"/>
                </a:lnTo>
                <a:lnTo>
                  <a:pt x="150510" y="928246"/>
                </a:lnTo>
                <a:lnTo>
                  <a:pt x="150510" y="888652"/>
                </a:lnTo>
                <a:lnTo>
                  <a:pt x="132539" y="855658"/>
                </a:lnTo>
                <a:lnTo>
                  <a:pt x="150510" y="798467"/>
                </a:lnTo>
                <a:lnTo>
                  <a:pt x="157249" y="791868"/>
                </a:lnTo>
                <a:lnTo>
                  <a:pt x="181960" y="791868"/>
                </a:lnTo>
                <a:lnTo>
                  <a:pt x="199931" y="816064"/>
                </a:lnTo>
                <a:lnTo>
                  <a:pt x="224642" y="783070"/>
                </a:lnTo>
                <a:lnTo>
                  <a:pt x="233627" y="692885"/>
                </a:lnTo>
                <a:lnTo>
                  <a:pt x="298774" y="635694"/>
                </a:lnTo>
                <a:lnTo>
                  <a:pt x="298774" y="602700"/>
                </a:lnTo>
                <a:lnTo>
                  <a:pt x="298774" y="578504"/>
                </a:lnTo>
                <a:lnTo>
                  <a:pt x="368412" y="538910"/>
                </a:lnTo>
                <a:lnTo>
                  <a:pt x="417834" y="530112"/>
                </a:lnTo>
                <a:lnTo>
                  <a:pt x="435805" y="512515"/>
                </a:lnTo>
                <a:lnTo>
                  <a:pt x="393123" y="472921"/>
                </a:lnTo>
                <a:lnTo>
                  <a:pt x="359427" y="406932"/>
                </a:lnTo>
                <a:lnTo>
                  <a:pt x="343702" y="391535"/>
                </a:lnTo>
                <a:lnTo>
                  <a:pt x="292034" y="415731"/>
                </a:lnTo>
                <a:lnTo>
                  <a:pt x="258338" y="400334"/>
                </a:lnTo>
                <a:lnTo>
                  <a:pt x="208917" y="382736"/>
                </a:lnTo>
                <a:lnTo>
                  <a:pt x="190946" y="391535"/>
                </a:lnTo>
                <a:lnTo>
                  <a:pt x="175221" y="373938"/>
                </a:lnTo>
                <a:lnTo>
                  <a:pt x="175221" y="343143"/>
                </a:lnTo>
                <a:lnTo>
                  <a:pt x="150510" y="310149"/>
                </a:lnTo>
                <a:lnTo>
                  <a:pt x="132539" y="301350"/>
                </a:lnTo>
                <a:lnTo>
                  <a:pt x="92103" y="310149"/>
                </a:lnTo>
                <a:lnTo>
                  <a:pt x="83118" y="285953"/>
                </a:lnTo>
                <a:lnTo>
                  <a:pt x="92103" y="252958"/>
                </a:lnTo>
                <a:lnTo>
                  <a:pt x="141524" y="171572"/>
                </a:lnTo>
                <a:lnTo>
                  <a:pt x="116814" y="153975"/>
                </a:lnTo>
                <a:lnTo>
                  <a:pt x="125800" y="129779"/>
                </a:lnTo>
                <a:lnTo>
                  <a:pt x="98843" y="123180"/>
                </a:lnTo>
                <a:lnTo>
                  <a:pt x="98843" y="90185"/>
                </a:lnTo>
                <a:lnTo>
                  <a:pt x="116814" y="65989"/>
                </a:lnTo>
                <a:lnTo>
                  <a:pt x="199931" y="41793"/>
                </a:lnTo>
                <a:lnTo>
                  <a:pt x="267324" y="48392"/>
                </a:lnTo>
                <a:lnTo>
                  <a:pt x="274063" y="24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66" name="Zástupný text 265">
            <a:extLst>
              <a:ext uri="{FF2B5EF4-FFF2-40B4-BE49-F238E27FC236}">
                <a16:creationId xmlns:a16="http://schemas.microsoft.com/office/drawing/2014/main" id="{BF287DEB-94E3-B970-3C0F-13AEBD02B1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6598" y="6085882"/>
            <a:ext cx="1716973" cy="1993992"/>
          </a:xfrm>
          <a:custGeom>
            <a:avLst/>
            <a:gdLst>
              <a:gd name="connsiteX0" fmla="*/ 1716973 w 1716973"/>
              <a:gd name="connsiteY0" fmla="*/ 1725485 h 1993992"/>
              <a:gd name="connsiteX1" fmla="*/ 1701242 w 1716973"/>
              <a:gd name="connsiteY1" fmla="*/ 1831127 h 1993992"/>
              <a:gd name="connsiteX2" fmla="*/ 1701242 w 1716973"/>
              <a:gd name="connsiteY2" fmla="*/ 1870743 h 1993992"/>
              <a:gd name="connsiteX3" fmla="*/ 1658542 w 1716973"/>
              <a:gd name="connsiteY3" fmla="*/ 1945573 h 1993992"/>
              <a:gd name="connsiteX4" fmla="*/ 1649553 w 1716973"/>
              <a:gd name="connsiteY4" fmla="*/ 1978586 h 1993992"/>
              <a:gd name="connsiteX5" fmla="*/ 1609100 w 1716973"/>
              <a:gd name="connsiteY5" fmla="*/ 1993992 h 1993992"/>
              <a:gd name="connsiteX6" fmla="*/ 1573143 w 1716973"/>
              <a:gd name="connsiteY6" fmla="*/ 1936769 h 1993992"/>
              <a:gd name="connsiteX7" fmla="*/ 1573143 w 1716973"/>
              <a:gd name="connsiteY7" fmla="*/ 1861940 h 1993992"/>
              <a:gd name="connsiteX8" fmla="*/ 1564153 w 1716973"/>
              <a:gd name="connsiteY8" fmla="*/ 1815721 h 1993992"/>
              <a:gd name="connsiteX9" fmla="*/ 1609100 w 1716973"/>
              <a:gd name="connsiteY9" fmla="*/ 1782708 h 1993992"/>
              <a:gd name="connsiteX10" fmla="*/ 1667531 w 1716973"/>
              <a:gd name="connsiteY10" fmla="*/ 1782708 h 1993992"/>
              <a:gd name="connsiteX11" fmla="*/ 1060748 w 1716973"/>
              <a:gd name="connsiteY11" fmla="*/ 0 h 1993992"/>
              <a:gd name="connsiteX12" fmla="*/ 1085469 w 1716973"/>
              <a:gd name="connsiteY12" fmla="*/ 13205 h 1993992"/>
              <a:gd name="connsiteX13" fmla="*/ 1114684 w 1716973"/>
              <a:gd name="connsiteY13" fmla="*/ 44018 h 1993992"/>
              <a:gd name="connsiteX14" fmla="*/ 1143900 w 1716973"/>
              <a:gd name="connsiteY14" fmla="*/ 66026 h 1993992"/>
              <a:gd name="connsiteX15" fmla="*/ 1159631 w 1716973"/>
              <a:gd name="connsiteY15" fmla="*/ 85834 h 1993992"/>
              <a:gd name="connsiteX16" fmla="*/ 1173115 w 1716973"/>
              <a:gd name="connsiteY16" fmla="*/ 110044 h 1993992"/>
              <a:gd name="connsiteX17" fmla="*/ 1202331 w 1716973"/>
              <a:gd name="connsiteY17" fmla="*/ 138655 h 1993992"/>
              <a:gd name="connsiteX18" fmla="*/ 1211320 w 1716973"/>
              <a:gd name="connsiteY18" fmla="*/ 167267 h 1993992"/>
              <a:gd name="connsiteX19" fmla="*/ 1247278 w 1716973"/>
              <a:gd name="connsiteY19" fmla="*/ 209083 h 1993992"/>
              <a:gd name="connsiteX20" fmla="*/ 1260762 w 1716973"/>
              <a:gd name="connsiteY20" fmla="*/ 239896 h 1993992"/>
              <a:gd name="connsiteX21" fmla="*/ 1276493 w 1716973"/>
              <a:gd name="connsiteY21" fmla="*/ 253101 h 1993992"/>
              <a:gd name="connsiteX22" fmla="*/ 1305709 w 1716973"/>
              <a:gd name="connsiteY22" fmla="*/ 261904 h 1993992"/>
              <a:gd name="connsiteX23" fmla="*/ 1330430 w 1716973"/>
              <a:gd name="connsiteY23" fmla="*/ 292716 h 1993992"/>
              <a:gd name="connsiteX24" fmla="*/ 1373129 w 1716973"/>
              <a:gd name="connsiteY24" fmla="*/ 325730 h 1993992"/>
              <a:gd name="connsiteX25" fmla="*/ 1406839 w 1716973"/>
              <a:gd name="connsiteY25" fmla="*/ 354341 h 1993992"/>
              <a:gd name="connsiteX26" fmla="*/ 1418076 w 1716973"/>
              <a:gd name="connsiteY26" fmla="*/ 358743 h 1993992"/>
              <a:gd name="connsiteX27" fmla="*/ 1442797 w 1716973"/>
              <a:gd name="connsiteY27" fmla="*/ 367546 h 1993992"/>
              <a:gd name="connsiteX28" fmla="*/ 1465270 w 1716973"/>
              <a:gd name="connsiteY28" fmla="*/ 376350 h 1993992"/>
              <a:gd name="connsiteX29" fmla="*/ 1481002 w 1716973"/>
              <a:gd name="connsiteY29" fmla="*/ 396158 h 1993992"/>
              <a:gd name="connsiteX30" fmla="*/ 1498981 w 1716973"/>
              <a:gd name="connsiteY30" fmla="*/ 429171 h 1993992"/>
              <a:gd name="connsiteX31" fmla="*/ 1519207 w 1716973"/>
              <a:gd name="connsiteY31" fmla="*/ 448979 h 1993992"/>
              <a:gd name="connsiteX32" fmla="*/ 1539433 w 1716973"/>
              <a:gd name="connsiteY32" fmla="*/ 457782 h 1993992"/>
              <a:gd name="connsiteX33" fmla="*/ 1559659 w 1716973"/>
              <a:gd name="connsiteY33" fmla="*/ 459983 h 1993992"/>
              <a:gd name="connsiteX34" fmla="*/ 1618090 w 1716973"/>
              <a:gd name="connsiteY34" fmla="*/ 468786 h 1993992"/>
              <a:gd name="connsiteX35" fmla="*/ 1667532 w 1716973"/>
              <a:gd name="connsiteY35" fmla="*/ 473188 h 1993992"/>
              <a:gd name="connsiteX36" fmla="*/ 1683263 w 1716973"/>
              <a:gd name="connsiteY36" fmla="*/ 481992 h 1993992"/>
              <a:gd name="connsiteX37" fmla="*/ 1716973 w 1716973"/>
              <a:gd name="connsiteY37" fmla="*/ 506201 h 1993992"/>
              <a:gd name="connsiteX38" fmla="*/ 1716973 w 1716973"/>
              <a:gd name="connsiteY38" fmla="*/ 515005 h 1993992"/>
              <a:gd name="connsiteX39" fmla="*/ 1696747 w 1716973"/>
              <a:gd name="connsiteY39" fmla="*/ 534813 h 1993992"/>
              <a:gd name="connsiteX40" fmla="*/ 1658542 w 1716973"/>
              <a:gd name="connsiteY40" fmla="*/ 554620 h 1993992"/>
              <a:gd name="connsiteX41" fmla="*/ 1633821 w 1716973"/>
              <a:gd name="connsiteY41" fmla="*/ 585433 h 1993992"/>
              <a:gd name="connsiteX42" fmla="*/ 1633821 w 1716973"/>
              <a:gd name="connsiteY42" fmla="*/ 609642 h 1993992"/>
              <a:gd name="connsiteX43" fmla="*/ 1629327 w 1716973"/>
              <a:gd name="connsiteY43" fmla="*/ 638254 h 1993992"/>
              <a:gd name="connsiteX44" fmla="*/ 1613595 w 1716973"/>
              <a:gd name="connsiteY44" fmla="*/ 682271 h 1993992"/>
              <a:gd name="connsiteX45" fmla="*/ 1595616 w 1716973"/>
              <a:gd name="connsiteY45" fmla="*/ 710883 h 1993992"/>
              <a:gd name="connsiteX46" fmla="*/ 1584380 w 1716973"/>
              <a:gd name="connsiteY46" fmla="*/ 719686 h 1993992"/>
              <a:gd name="connsiteX47" fmla="*/ 1573143 w 1716973"/>
              <a:gd name="connsiteY47" fmla="*/ 732891 h 1993992"/>
              <a:gd name="connsiteX48" fmla="*/ 1552917 w 1716973"/>
              <a:gd name="connsiteY48" fmla="*/ 732891 h 1993992"/>
              <a:gd name="connsiteX49" fmla="*/ 1528196 w 1716973"/>
              <a:gd name="connsiteY49" fmla="*/ 757101 h 1993992"/>
              <a:gd name="connsiteX50" fmla="*/ 1519207 w 1716973"/>
              <a:gd name="connsiteY50" fmla="*/ 776909 h 1993992"/>
              <a:gd name="connsiteX51" fmla="*/ 1498981 w 1716973"/>
              <a:gd name="connsiteY51" fmla="*/ 776909 h 1993992"/>
              <a:gd name="connsiteX52" fmla="*/ 1427065 w 1716973"/>
              <a:gd name="connsiteY52" fmla="*/ 829730 h 1993992"/>
              <a:gd name="connsiteX53" fmla="*/ 1402345 w 1716973"/>
              <a:gd name="connsiteY53" fmla="*/ 858341 h 1993992"/>
              <a:gd name="connsiteX54" fmla="*/ 1397850 w 1716973"/>
              <a:gd name="connsiteY54" fmla="*/ 891354 h 1993992"/>
              <a:gd name="connsiteX55" fmla="*/ 1373129 w 1716973"/>
              <a:gd name="connsiteY55" fmla="*/ 900158 h 1993992"/>
              <a:gd name="connsiteX56" fmla="*/ 1328182 w 1716973"/>
              <a:gd name="connsiteY56" fmla="*/ 944175 h 1993992"/>
              <a:gd name="connsiteX57" fmla="*/ 1328182 w 1716973"/>
              <a:gd name="connsiteY57" fmla="*/ 963983 h 1993992"/>
              <a:gd name="connsiteX58" fmla="*/ 1319193 w 1716973"/>
              <a:gd name="connsiteY58" fmla="*/ 981590 h 1993992"/>
              <a:gd name="connsiteX59" fmla="*/ 1301214 w 1716973"/>
              <a:gd name="connsiteY59" fmla="*/ 1001398 h 1993992"/>
              <a:gd name="connsiteX60" fmla="*/ 1310203 w 1716973"/>
              <a:gd name="connsiteY60" fmla="*/ 1025608 h 1993992"/>
              <a:gd name="connsiteX61" fmla="*/ 1334924 w 1716973"/>
              <a:gd name="connsiteY61" fmla="*/ 1016804 h 1993992"/>
              <a:gd name="connsiteX62" fmla="*/ 1352903 w 1716973"/>
              <a:gd name="connsiteY62" fmla="*/ 1001398 h 1993992"/>
              <a:gd name="connsiteX63" fmla="*/ 1359645 w 1716973"/>
              <a:gd name="connsiteY63" fmla="*/ 992594 h 1993992"/>
              <a:gd name="connsiteX64" fmla="*/ 1386613 w 1716973"/>
              <a:gd name="connsiteY64" fmla="*/ 985992 h 1993992"/>
              <a:gd name="connsiteX65" fmla="*/ 1415829 w 1716973"/>
              <a:gd name="connsiteY65" fmla="*/ 985992 h 1993992"/>
              <a:gd name="connsiteX66" fmla="*/ 1427065 w 1716973"/>
              <a:gd name="connsiteY66" fmla="*/ 996996 h 1993992"/>
              <a:gd name="connsiteX67" fmla="*/ 1431560 w 1716973"/>
              <a:gd name="connsiteY67" fmla="*/ 1038813 h 1993992"/>
              <a:gd name="connsiteX68" fmla="*/ 1431560 w 1716973"/>
              <a:gd name="connsiteY68" fmla="*/ 1063022 h 1993992"/>
              <a:gd name="connsiteX69" fmla="*/ 1456281 w 1716973"/>
              <a:gd name="connsiteY69" fmla="*/ 1096035 h 1993992"/>
              <a:gd name="connsiteX70" fmla="*/ 1427065 w 1716973"/>
              <a:gd name="connsiteY70" fmla="*/ 1124647 h 1993992"/>
              <a:gd name="connsiteX71" fmla="*/ 1436055 w 1716973"/>
              <a:gd name="connsiteY71" fmla="*/ 1184070 h 1993992"/>
              <a:gd name="connsiteX72" fmla="*/ 1436055 w 1716973"/>
              <a:gd name="connsiteY72" fmla="*/ 1201677 h 1993992"/>
              <a:gd name="connsiteX73" fmla="*/ 1386613 w 1716973"/>
              <a:gd name="connsiteY73" fmla="*/ 1250097 h 1993992"/>
              <a:gd name="connsiteX74" fmla="*/ 1386613 w 1716973"/>
              <a:gd name="connsiteY74" fmla="*/ 1263302 h 1993992"/>
              <a:gd name="connsiteX75" fmla="*/ 1411334 w 1716973"/>
              <a:gd name="connsiteY75" fmla="*/ 1294114 h 1993992"/>
              <a:gd name="connsiteX76" fmla="*/ 1377624 w 1716973"/>
              <a:gd name="connsiteY76" fmla="*/ 1331529 h 1993992"/>
              <a:gd name="connsiteX77" fmla="*/ 1382119 w 1716973"/>
              <a:gd name="connsiteY77" fmla="*/ 1388752 h 1993992"/>
              <a:gd name="connsiteX78" fmla="*/ 1397850 w 1716973"/>
              <a:gd name="connsiteY78" fmla="*/ 1412961 h 1993992"/>
              <a:gd name="connsiteX79" fmla="*/ 1415829 w 1716973"/>
              <a:gd name="connsiteY79" fmla="*/ 1417363 h 1993992"/>
              <a:gd name="connsiteX80" fmla="*/ 1431560 w 1716973"/>
              <a:gd name="connsiteY80" fmla="*/ 1412961 h 1993992"/>
              <a:gd name="connsiteX81" fmla="*/ 1451786 w 1716973"/>
              <a:gd name="connsiteY81" fmla="*/ 1441573 h 1993992"/>
              <a:gd name="connsiteX82" fmla="*/ 1460776 w 1716973"/>
              <a:gd name="connsiteY82" fmla="*/ 1459180 h 1993992"/>
              <a:gd name="connsiteX83" fmla="*/ 1465270 w 1716973"/>
              <a:gd name="connsiteY83" fmla="*/ 1516402 h 1993992"/>
              <a:gd name="connsiteX84" fmla="*/ 1418076 w 1716973"/>
              <a:gd name="connsiteY84" fmla="*/ 1518603 h 1993992"/>
              <a:gd name="connsiteX85" fmla="*/ 1382119 w 1716973"/>
              <a:gd name="connsiteY85" fmla="*/ 1545014 h 1993992"/>
              <a:gd name="connsiteX86" fmla="*/ 1357398 w 1716973"/>
              <a:gd name="connsiteY86" fmla="*/ 1564822 h 1993992"/>
              <a:gd name="connsiteX87" fmla="*/ 1323687 w 1716973"/>
              <a:gd name="connsiteY87" fmla="*/ 1571424 h 1993992"/>
              <a:gd name="connsiteX88" fmla="*/ 1271999 w 1716973"/>
              <a:gd name="connsiteY88" fmla="*/ 1622044 h 1993992"/>
              <a:gd name="connsiteX89" fmla="*/ 1251772 w 1716973"/>
              <a:gd name="connsiteY89" fmla="*/ 1617643 h 1993992"/>
              <a:gd name="connsiteX90" fmla="*/ 1215815 w 1716973"/>
              <a:gd name="connsiteY90" fmla="*/ 1597835 h 1993992"/>
              <a:gd name="connsiteX91" fmla="*/ 1173115 w 1716973"/>
              <a:gd name="connsiteY91" fmla="*/ 1584629 h 1993992"/>
              <a:gd name="connsiteX92" fmla="*/ 1143900 w 1716973"/>
              <a:gd name="connsiteY92" fmla="*/ 1564822 h 1993992"/>
              <a:gd name="connsiteX93" fmla="*/ 1110190 w 1716973"/>
              <a:gd name="connsiteY93" fmla="*/ 1523005 h 1993992"/>
              <a:gd name="connsiteX94" fmla="*/ 1060748 w 1716973"/>
              <a:gd name="connsiteY94" fmla="*/ 1518603 h 1993992"/>
              <a:gd name="connsiteX95" fmla="*/ 1036027 w 1716973"/>
              <a:gd name="connsiteY95" fmla="*/ 1512001 h 1993992"/>
              <a:gd name="connsiteX96" fmla="*/ 1006812 w 1716973"/>
              <a:gd name="connsiteY96" fmla="*/ 1512001 h 1993992"/>
              <a:gd name="connsiteX97" fmla="*/ 982091 w 1716973"/>
              <a:gd name="connsiteY97" fmla="*/ 1483389 h 1993992"/>
              <a:gd name="connsiteX98" fmla="*/ 948381 w 1716973"/>
              <a:gd name="connsiteY98" fmla="*/ 1461381 h 1993992"/>
              <a:gd name="connsiteX99" fmla="*/ 919165 w 1716973"/>
              <a:gd name="connsiteY99" fmla="*/ 1461381 h 1993992"/>
              <a:gd name="connsiteX100" fmla="*/ 885455 w 1716973"/>
              <a:gd name="connsiteY100" fmla="*/ 1478988 h 1993992"/>
              <a:gd name="connsiteX101" fmla="*/ 856239 w 1716973"/>
              <a:gd name="connsiteY101" fmla="*/ 1483389 h 1993992"/>
              <a:gd name="connsiteX102" fmla="*/ 793314 w 1716973"/>
              <a:gd name="connsiteY102" fmla="*/ 1516402 h 1993992"/>
              <a:gd name="connsiteX103" fmla="*/ 759603 w 1716973"/>
              <a:gd name="connsiteY103" fmla="*/ 1545014 h 1993992"/>
              <a:gd name="connsiteX104" fmla="*/ 759603 w 1716973"/>
              <a:gd name="connsiteY104" fmla="*/ 1580228 h 1993992"/>
              <a:gd name="connsiteX105" fmla="*/ 752861 w 1716973"/>
              <a:gd name="connsiteY105" fmla="*/ 1613241 h 1993992"/>
              <a:gd name="connsiteX106" fmla="*/ 730388 w 1716973"/>
              <a:gd name="connsiteY106" fmla="*/ 1641852 h 1993992"/>
              <a:gd name="connsiteX107" fmla="*/ 656226 w 1716973"/>
              <a:gd name="connsiteY107" fmla="*/ 1637450 h 1993992"/>
              <a:gd name="connsiteX108" fmla="*/ 611279 w 1716973"/>
              <a:gd name="connsiteY108" fmla="*/ 1613241 h 1993992"/>
              <a:gd name="connsiteX109" fmla="*/ 582063 w 1716973"/>
              <a:gd name="connsiteY109" fmla="*/ 1608839 h 1993992"/>
              <a:gd name="connsiteX110" fmla="*/ 559590 w 1716973"/>
              <a:gd name="connsiteY110" fmla="*/ 1597835 h 1993992"/>
              <a:gd name="connsiteX111" fmla="*/ 548353 w 1716973"/>
              <a:gd name="connsiteY111" fmla="*/ 1564822 h 1993992"/>
              <a:gd name="connsiteX112" fmla="*/ 530374 w 1716973"/>
              <a:gd name="connsiteY112" fmla="*/ 1547215 h 1993992"/>
              <a:gd name="connsiteX113" fmla="*/ 400028 w 1716973"/>
              <a:gd name="connsiteY113" fmla="*/ 1494394 h 1993992"/>
              <a:gd name="connsiteX114" fmla="*/ 361823 w 1716973"/>
              <a:gd name="connsiteY114" fmla="*/ 1507599 h 1993992"/>
              <a:gd name="connsiteX115" fmla="*/ 337102 w 1716973"/>
              <a:gd name="connsiteY115" fmla="*/ 1516402 h 1993992"/>
              <a:gd name="connsiteX116" fmla="*/ 262940 w 1716973"/>
              <a:gd name="connsiteY116" fmla="*/ 1454778 h 1993992"/>
              <a:gd name="connsiteX117" fmla="*/ 157315 w 1716973"/>
              <a:gd name="connsiteY117" fmla="*/ 1397555 h 1993992"/>
              <a:gd name="connsiteX118" fmla="*/ 132594 w 1716973"/>
              <a:gd name="connsiteY118" fmla="*/ 1360140 h 1993992"/>
              <a:gd name="connsiteX119" fmla="*/ 125852 w 1716973"/>
              <a:gd name="connsiteY119" fmla="*/ 1331529 h 1993992"/>
              <a:gd name="connsiteX120" fmla="*/ 141583 w 1716973"/>
              <a:gd name="connsiteY120" fmla="*/ 1307319 h 1993992"/>
              <a:gd name="connsiteX121" fmla="*/ 128099 w 1716973"/>
              <a:gd name="connsiteY121" fmla="*/ 1291913 h 1993992"/>
              <a:gd name="connsiteX122" fmla="*/ 128099 w 1716973"/>
              <a:gd name="connsiteY122" fmla="*/ 1283110 h 1993992"/>
              <a:gd name="connsiteX123" fmla="*/ 155067 w 1716973"/>
              <a:gd name="connsiteY123" fmla="*/ 1230289 h 1993992"/>
              <a:gd name="connsiteX124" fmla="*/ 200014 w 1716973"/>
              <a:gd name="connsiteY124" fmla="*/ 1177468 h 1993992"/>
              <a:gd name="connsiteX125" fmla="*/ 215746 w 1716973"/>
              <a:gd name="connsiteY125" fmla="*/ 1148856 h 1993992"/>
              <a:gd name="connsiteX126" fmla="*/ 220240 w 1716973"/>
              <a:gd name="connsiteY126" fmla="*/ 1124647 h 1993992"/>
              <a:gd name="connsiteX127" fmla="*/ 249456 w 1716973"/>
              <a:gd name="connsiteY127" fmla="*/ 1096035 h 1993992"/>
              <a:gd name="connsiteX128" fmla="*/ 262940 w 1716973"/>
              <a:gd name="connsiteY128" fmla="*/ 1074027 h 1993992"/>
              <a:gd name="connsiteX129" fmla="*/ 244961 w 1716973"/>
              <a:gd name="connsiteY129" fmla="*/ 1054219 h 1993992"/>
              <a:gd name="connsiteX130" fmla="*/ 258445 w 1716973"/>
              <a:gd name="connsiteY130" fmla="*/ 1034411 h 1993992"/>
              <a:gd name="connsiteX131" fmla="*/ 278671 w 1716973"/>
              <a:gd name="connsiteY131" fmla="*/ 1005800 h 1993992"/>
              <a:gd name="connsiteX132" fmla="*/ 292155 w 1716973"/>
              <a:gd name="connsiteY132" fmla="*/ 977188 h 1993992"/>
              <a:gd name="connsiteX133" fmla="*/ 283166 w 1716973"/>
              <a:gd name="connsiteY133" fmla="*/ 952979 h 1993992"/>
              <a:gd name="connsiteX134" fmla="*/ 296650 w 1716973"/>
              <a:gd name="connsiteY134" fmla="*/ 944175 h 1993992"/>
              <a:gd name="connsiteX135" fmla="*/ 316876 w 1716973"/>
              <a:gd name="connsiteY135" fmla="*/ 977188 h 1993992"/>
              <a:gd name="connsiteX136" fmla="*/ 355081 w 1716973"/>
              <a:gd name="connsiteY136" fmla="*/ 1025608 h 1993992"/>
              <a:gd name="connsiteX137" fmla="*/ 355081 w 1716973"/>
              <a:gd name="connsiteY137" fmla="*/ 992594 h 1993992"/>
              <a:gd name="connsiteX138" fmla="*/ 355081 w 1716973"/>
              <a:gd name="connsiteY138" fmla="*/ 944175 h 1993992"/>
              <a:gd name="connsiteX139" fmla="*/ 321371 w 1716973"/>
              <a:gd name="connsiteY139" fmla="*/ 919966 h 1993992"/>
              <a:gd name="connsiteX140" fmla="*/ 312381 w 1716973"/>
              <a:gd name="connsiteY140" fmla="*/ 895756 h 1993992"/>
              <a:gd name="connsiteX141" fmla="*/ 321371 w 1716973"/>
              <a:gd name="connsiteY141" fmla="*/ 838533 h 1993992"/>
              <a:gd name="connsiteX142" fmla="*/ 325866 w 1716973"/>
              <a:gd name="connsiteY142" fmla="*/ 768105 h 1993992"/>
              <a:gd name="connsiteX143" fmla="*/ 325866 w 1716973"/>
              <a:gd name="connsiteY143" fmla="*/ 748297 h 1993992"/>
              <a:gd name="connsiteX144" fmla="*/ 287661 w 1716973"/>
              <a:gd name="connsiteY144" fmla="*/ 719686 h 1993992"/>
              <a:gd name="connsiteX145" fmla="*/ 253950 w 1716973"/>
              <a:gd name="connsiteY145" fmla="*/ 680070 h 1993992"/>
              <a:gd name="connsiteX146" fmla="*/ 262940 w 1716973"/>
              <a:gd name="connsiteY146" fmla="*/ 638254 h 1993992"/>
              <a:gd name="connsiteX147" fmla="*/ 267435 w 1716973"/>
              <a:gd name="connsiteY147" fmla="*/ 614044 h 1993992"/>
              <a:gd name="connsiteX148" fmla="*/ 267435 w 1716973"/>
              <a:gd name="connsiteY148" fmla="*/ 589834 h 1993992"/>
              <a:gd name="connsiteX149" fmla="*/ 278671 w 1716973"/>
              <a:gd name="connsiteY149" fmla="*/ 563424 h 1993992"/>
              <a:gd name="connsiteX150" fmla="*/ 274177 w 1716973"/>
              <a:gd name="connsiteY150" fmla="*/ 550219 h 1993992"/>
              <a:gd name="connsiteX151" fmla="*/ 253950 w 1716973"/>
              <a:gd name="connsiteY151" fmla="*/ 545817 h 1993992"/>
              <a:gd name="connsiteX152" fmla="*/ 220240 w 1716973"/>
              <a:gd name="connsiteY152" fmla="*/ 517206 h 1993992"/>
              <a:gd name="connsiteX153" fmla="*/ 204509 w 1716973"/>
              <a:gd name="connsiteY153" fmla="*/ 486393 h 1993992"/>
              <a:gd name="connsiteX154" fmla="*/ 166304 w 1716973"/>
              <a:gd name="connsiteY154" fmla="*/ 486393 h 1993992"/>
              <a:gd name="connsiteX155" fmla="*/ 137088 w 1716973"/>
              <a:gd name="connsiteY155" fmla="*/ 459983 h 1993992"/>
              <a:gd name="connsiteX156" fmla="*/ 116862 w 1716973"/>
              <a:gd name="connsiteY156" fmla="*/ 424769 h 1993992"/>
              <a:gd name="connsiteX157" fmla="*/ 67421 w 1716973"/>
              <a:gd name="connsiteY157" fmla="*/ 371948 h 1993992"/>
              <a:gd name="connsiteX158" fmla="*/ 29216 w 1716973"/>
              <a:gd name="connsiteY158" fmla="*/ 382952 h 1993992"/>
              <a:gd name="connsiteX159" fmla="*/ 8990 w 1716973"/>
              <a:gd name="connsiteY159" fmla="*/ 349939 h 1993992"/>
              <a:gd name="connsiteX160" fmla="*/ 8990 w 1716973"/>
              <a:gd name="connsiteY160" fmla="*/ 330131 h 1993992"/>
              <a:gd name="connsiteX161" fmla="*/ 0 w 1716973"/>
              <a:gd name="connsiteY161" fmla="*/ 310323 h 1993992"/>
              <a:gd name="connsiteX162" fmla="*/ 24721 w 1716973"/>
              <a:gd name="connsiteY162" fmla="*/ 319127 h 1993992"/>
              <a:gd name="connsiteX163" fmla="*/ 29216 w 1716973"/>
              <a:gd name="connsiteY163" fmla="*/ 305922 h 1993992"/>
              <a:gd name="connsiteX164" fmla="*/ 44947 w 1716973"/>
              <a:gd name="connsiteY164" fmla="*/ 272909 h 1993992"/>
              <a:gd name="connsiteX165" fmla="*/ 29216 w 1716973"/>
              <a:gd name="connsiteY165" fmla="*/ 233293 h 1993992"/>
              <a:gd name="connsiteX166" fmla="*/ 62926 w 1716973"/>
              <a:gd name="connsiteY166" fmla="*/ 215686 h 1993992"/>
              <a:gd name="connsiteX167" fmla="*/ 112368 w 1716973"/>
              <a:gd name="connsiteY167" fmla="*/ 215686 h 1993992"/>
              <a:gd name="connsiteX168" fmla="*/ 132594 w 1716973"/>
              <a:gd name="connsiteY168" fmla="*/ 237695 h 1993992"/>
              <a:gd name="connsiteX169" fmla="*/ 150572 w 1716973"/>
              <a:gd name="connsiteY169" fmla="*/ 233293 h 1993992"/>
              <a:gd name="connsiteX170" fmla="*/ 179788 w 1716973"/>
              <a:gd name="connsiteY170" fmla="*/ 220088 h 1993992"/>
              <a:gd name="connsiteX171" fmla="*/ 191025 w 1716973"/>
              <a:gd name="connsiteY171" fmla="*/ 209083 h 1993992"/>
              <a:gd name="connsiteX172" fmla="*/ 209004 w 1716973"/>
              <a:gd name="connsiteY172" fmla="*/ 211284 h 1993992"/>
              <a:gd name="connsiteX173" fmla="*/ 278671 w 1716973"/>
              <a:gd name="connsiteY173" fmla="*/ 277310 h 1993992"/>
              <a:gd name="connsiteX174" fmla="*/ 278671 w 1716973"/>
              <a:gd name="connsiteY174" fmla="*/ 290516 h 1993992"/>
              <a:gd name="connsiteX175" fmla="*/ 296650 w 1716973"/>
              <a:gd name="connsiteY175" fmla="*/ 292716 h 1993992"/>
              <a:gd name="connsiteX176" fmla="*/ 316876 w 1716973"/>
              <a:gd name="connsiteY176" fmla="*/ 277310 h 1993992"/>
              <a:gd name="connsiteX177" fmla="*/ 332608 w 1716973"/>
              <a:gd name="connsiteY177" fmla="*/ 281712 h 1993992"/>
              <a:gd name="connsiteX178" fmla="*/ 361823 w 1716973"/>
              <a:gd name="connsiteY178" fmla="*/ 301520 h 1993992"/>
              <a:gd name="connsiteX179" fmla="*/ 379802 w 1716973"/>
              <a:gd name="connsiteY179" fmla="*/ 286114 h 1993992"/>
              <a:gd name="connsiteX180" fmla="*/ 409017 w 1716973"/>
              <a:gd name="connsiteY180" fmla="*/ 301520 h 1993992"/>
              <a:gd name="connsiteX181" fmla="*/ 435986 w 1716973"/>
              <a:gd name="connsiteY181" fmla="*/ 305922 h 1993992"/>
              <a:gd name="connsiteX182" fmla="*/ 440480 w 1716973"/>
              <a:gd name="connsiteY182" fmla="*/ 290516 h 1993992"/>
              <a:gd name="connsiteX183" fmla="*/ 440480 w 1716973"/>
              <a:gd name="connsiteY183" fmla="*/ 268507 h 1993992"/>
              <a:gd name="connsiteX184" fmla="*/ 444975 w 1716973"/>
              <a:gd name="connsiteY184" fmla="*/ 248699 h 1993992"/>
              <a:gd name="connsiteX185" fmla="*/ 460706 w 1716973"/>
              <a:gd name="connsiteY185" fmla="*/ 237695 h 1993992"/>
              <a:gd name="connsiteX186" fmla="*/ 465201 w 1716973"/>
              <a:gd name="connsiteY186" fmla="*/ 233293 h 1993992"/>
              <a:gd name="connsiteX187" fmla="*/ 465201 w 1716973"/>
              <a:gd name="connsiteY187" fmla="*/ 211284 h 1993992"/>
              <a:gd name="connsiteX188" fmla="*/ 460706 w 1716973"/>
              <a:gd name="connsiteY188" fmla="*/ 182673 h 1993992"/>
              <a:gd name="connsiteX189" fmla="*/ 451717 w 1716973"/>
              <a:gd name="connsiteY189" fmla="*/ 158463 h 1993992"/>
              <a:gd name="connsiteX190" fmla="*/ 460706 w 1716973"/>
              <a:gd name="connsiteY190" fmla="*/ 147459 h 1993992"/>
              <a:gd name="connsiteX191" fmla="*/ 444975 w 1716973"/>
              <a:gd name="connsiteY191" fmla="*/ 129852 h 1993992"/>
              <a:gd name="connsiteX192" fmla="*/ 447222 w 1716973"/>
              <a:gd name="connsiteY192" fmla="*/ 123249 h 1993992"/>
              <a:gd name="connsiteX193" fmla="*/ 465201 w 1716973"/>
              <a:gd name="connsiteY193" fmla="*/ 125450 h 1993992"/>
              <a:gd name="connsiteX194" fmla="*/ 485427 w 1716973"/>
              <a:gd name="connsiteY194" fmla="*/ 129852 h 1993992"/>
              <a:gd name="connsiteX195" fmla="*/ 510148 w 1716973"/>
              <a:gd name="connsiteY195" fmla="*/ 151861 h 1993992"/>
              <a:gd name="connsiteX196" fmla="*/ 494417 w 1716973"/>
              <a:gd name="connsiteY196" fmla="*/ 171668 h 1993992"/>
              <a:gd name="connsiteX197" fmla="*/ 514643 w 1716973"/>
              <a:gd name="connsiteY197" fmla="*/ 180472 h 1993992"/>
              <a:gd name="connsiteX198" fmla="*/ 534869 w 1716973"/>
              <a:gd name="connsiteY198" fmla="*/ 204682 h 1993992"/>
              <a:gd name="connsiteX199" fmla="*/ 564084 w 1716973"/>
              <a:gd name="connsiteY199" fmla="*/ 224489 h 1993992"/>
              <a:gd name="connsiteX200" fmla="*/ 597794 w 1716973"/>
              <a:gd name="connsiteY200" fmla="*/ 228891 h 1993992"/>
              <a:gd name="connsiteX201" fmla="*/ 651731 w 1716973"/>
              <a:gd name="connsiteY201" fmla="*/ 220088 h 1993992"/>
              <a:gd name="connsiteX202" fmla="*/ 685441 w 1716973"/>
              <a:gd name="connsiteY202" fmla="*/ 228891 h 1993992"/>
              <a:gd name="connsiteX203" fmla="*/ 694430 w 1716973"/>
              <a:gd name="connsiteY203" fmla="*/ 211284 h 1993992"/>
              <a:gd name="connsiteX204" fmla="*/ 714657 w 1716973"/>
              <a:gd name="connsiteY204" fmla="*/ 191476 h 1993992"/>
              <a:gd name="connsiteX205" fmla="*/ 752861 w 1716973"/>
              <a:gd name="connsiteY205" fmla="*/ 180472 h 1993992"/>
              <a:gd name="connsiteX206" fmla="*/ 840508 w 1716973"/>
              <a:gd name="connsiteY206" fmla="*/ 171668 h 1993992"/>
              <a:gd name="connsiteX207" fmla="*/ 871971 w 1716973"/>
              <a:gd name="connsiteY207" fmla="*/ 154061 h 1993992"/>
              <a:gd name="connsiteX208" fmla="*/ 934897 w 1716973"/>
              <a:gd name="connsiteY208" fmla="*/ 77031 h 1993992"/>
              <a:gd name="connsiteX209" fmla="*/ 959617 w 1716973"/>
              <a:gd name="connsiteY209" fmla="*/ 48419 h 1993992"/>
              <a:gd name="connsiteX210" fmla="*/ 939391 w 1716973"/>
              <a:gd name="connsiteY210" fmla="*/ 28612 h 1993992"/>
              <a:gd name="connsiteX211" fmla="*/ 973101 w 1716973"/>
              <a:gd name="connsiteY211" fmla="*/ 4402 h 1993992"/>
              <a:gd name="connsiteX212" fmla="*/ 997822 w 1716973"/>
              <a:gd name="connsiteY212" fmla="*/ 4402 h 199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716973" h="1993992">
                <a:moveTo>
                  <a:pt x="1716973" y="1725485"/>
                </a:moveTo>
                <a:lnTo>
                  <a:pt x="1701242" y="1831127"/>
                </a:lnTo>
                <a:lnTo>
                  <a:pt x="1701242" y="1870743"/>
                </a:lnTo>
                <a:lnTo>
                  <a:pt x="1658542" y="1945573"/>
                </a:lnTo>
                <a:lnTo>
                  <a:pt x="1649553" y="1978586"/>
                </a:lnTo>
                <a:lnTo>
                  <a:pt x="1609100" y="1993992"/>
                </a:lnTo>
                <a:lnTo>
                  <a:pt x="1573143" y="1936769"/>
                </a:lnTo>
                <a:lnTo>
                  <a:pt x="1573143" y="1861940"/>
                </a:lnTo>
                <a:lnTo>
                  <a:pt x="1564153" y="1815721"/>
                </a:lnTo>
                <a:lnTo>
                  <a:pt x="1609100" y="1782708"/>
                </a:lnTo>
                <a:lnTo>
                  <a:pt x="1667531" y="1782708"/>
                </a:lnTo>
                <a:close/>
                <a:moveTo>
                  <a:pt x="1060748" y="0"/>
                </a:moveTo>
                <a:lnTo>
                  <a:pt x="1085469" y="13205"/>
                </a:lnTo>
                <a:lnTo>
                  <a:pt x="1114684" y="44018"/>
                </a:lnTo>
                <a:lnTo>
                  <a:pt x="1143900" y="66026"/>
                </a:lnTo>
                <a:lnTo>
                  <a:pt x="1159631" y="85834"/>
                </a:lnTo>
                <a:lnTo>
                  <a:pt x="1173115" y="110044"/>
                </a:lnTo>
                <a:lnTo>
                  <a:pt x="1202331" y="138655"/>
                </a:lnTo>
                <a:lnTo>
                  <a:pt x="1211320" y="167267"/>
                </a:lnTo>
                <a:lnTo>
                  <a:pt x="1247278" y="209083"/>
                </a:lnTo>
                <a:lnTo>
                  <a:pt x="1260762" y="239896"/>
                </a:lnTo>
                <a:lnTo>
                  <a:pt x="1276493" y="253101"/>
                </a:lnTo>
                <a:lnTo>
                  <a:pt x="1305709" y="261904"/>
                </a:lnTo>
                <a:lnTo>
                  <a:pt x="1330430" y="292716"/>
                </a:lnTo>
                <a:lnTo>
                  <a:pt x="1373129" y="325730"/>
                </a:lnTo>
                <a:lnTo>
                  <a:pt x="1406839" y="354341"/>
                </a:lnTo>
                <a:lnTo>
                  <a:pt x="1418076" y="358743"/>
                </a:lnTo>
                <a:lnTo>
                  <a:pt x="1442797" y="367546"/>
                </a:lnTo>
                <a:lnTo>
                  <a:pt x="1465270" y="376350"/>
                </a:lnTo>
                <a:lnTo>
                  <a:pt x="1481002" y="396158"/>
                </a:lnTo>
                <a:lnTo>
                  <a:pt x="1498981" y="429171"/>
                </a:lnTo>
                <a:lnTo>
                  <a:pt x="1519207" y="448979"/>
                </a:lnTo>
                <a:lnTo>
                  <a:pt x="1539433" y="457782"/>
                </a:lnTo>
                <a:lnTo>
                  <a:pt x="1559659" y="459983"/>
                </a:lnTo>
                <a:lnTo>
                  <a:pt x="1618090" y="468786"/>
                </a:lnTo>
                <a:lnTo>
                  <a:pt x="1667532" y="473188"/>
                </a:lnTo>
                <a:lnTo>
                  <a:pt x="1683263" y="481992"/>
                </a:lnTo>
                <a:lnTo>
                  <a:pt x="1716973" y="506201"/>
                </a:lnTo>
                <a:lnTo>
                  <a:pt x="1716973" y="515005"/>
                </a:lnTo>
                <a:lnTo>
                  <a:pt x="1696747" y="534813"/>
                </a:lnTo>
                <a:lnTo>
                  <a:pt x="1658542" y="554620"/>
                </a:lnTo>
                <a:lnTo>
                  <a:pt x="1633821" y="585433"/>
                </a:lnTo>
                <a:lnTo>
                  <a:pt x="1633821" y="609642"/>
                </a:lnTo>
                <a:lnTo>
                  <a:pt x="1629327" y="638254"/>
                </a:lnTo>
                <a:lnTo>
                  <a:pt x="1613595" y="682271"/>
                </a:lnTo>
                <a:lnTo>
                  <a:pt x="1595616" y="710883"/>
                </a:lnTo>
                <a:lnTo>
                  <a:pt x="1584380" y="719686"/>
                </a:lnTo>
                <a:lnTo>
                  <a:pt x="1573143" y="732891"/>
                </a:lnTo>
                <a:lnTo>
                  <a:pt x="1552917" y="732891"/>
                </a:lnTo>
                <a:lnTo>
                  <a:pt x="1528196" y="757101"/>
                </a:lnTo>
                <a:lnTo>
                  <a:pt x="1519207" y="776909"/>
                </a:lnTo>
                <a:lnTo>
                  <a:pt x="1498981" y="776909"/>
                </a:lnTo>
                <a:lnTo>
                  <a:pt x="1427065" y="829730"/>
                </a:lnTo>
                <a:lnTo>
                  <a:pt x="1402345" y="858341"/>
                </a:lnTo>
                <a:lnTo>
                  <a:pt x="1397850" y="891354"/>
                </a:lnTo>
                <a:lnTo>
                  <a:pt x="1373129" y="900158"/>
                </a:lnTo>
                <a:lnTo>
                  <a:pt x="1328182" y="944175"/>
                </a:lnTo>
                <a:lnTo>
                  <a:pt x="1328182" y="963983"/>
                </a:lnTo>
                <a:lnTo>
                  <a:pt x="1319193" y="981590"/>
                </a:lnTo>
                <a:lnTo>
                  <a:pt x="1301214" y="1001398"/>
                </a:lnTo>
                <a:lnTo>
                  <a:pt x="1310203" y="1025608"/>
                </a:lnTo>
                <a:lnTo>
                  <a:pt x="1334924" y="1016804"/>
                </a:lnTo>
                <a:lnTo>
                  <a:pt x="1352903" y="1001398"/>
                </a:lnTo>
                <a:lnTo>
                  <a:pt x="1359645" y="992594"/>
                </a:lnTo>
                <a:lnTo>
                  <a:pt x="1386613" y="985992"/>
                </a:lnTo>
                <a:lnTo>
                  <a:pt x="1415829" y="985992"/>
                </a:lnTo>
                <a:lnTo>
                  <a:pt x="1427065" y="996996"/>
                </a:lnTo>
                <a:lnTo>
                  <a:pt x="1431560" y="1038813"/>
                </a:lnTo>
                <a:lnTo>
                  <a:pt x="1431560" y="1063022"/>
                </a:lnTo>
                <a:lnTo>
                  <a:pt x="1456281" y="1096035"/>
                </a:lnTo>
                <a:lnTo>
                  <a:pt x="1427065" y="1124647"/>
                </a:lnTo>
                <a:lnTo>
                  <a:pt x="1436055" y="1184070"/>
                </a:lnTo>
                <a:lnTo>
                  <a:pt x="1436055" y="1201677"/>
                </a:lnTo>
                <a:lnTo>
                  <a:pt x="1386613" y="1250097"/>
                </a:lnTo>
                <a:lnTo>
                  <a:pt x="1386613" y="1263302"/>
                </a:lnTo>
                <a:lnTo>
                  <a:pt x="1411334" y="1294114"/>
                </a:lnTo>
                <a:lnTo>
                  <a:pt x="1377624" y="1331529"/>
                </a:lnTo>
                <a:lnTo>
                  <a:pt x="1382119" y="1388752"/>
                </a:lnTo>
                <a:lnTo>
                  <a:pt x="1397850" y="1412961"/>
                </a:lnTo>
                <a:lnTo>
                  <a:pt x="1415829" y="1417363"/>
                </a:lnTo>
                <a:lnTo>
                  <a:pt x="1431560" y="1412961"/>
                </a:lnTo>
                <a:lnTo>
                  <a:pt x="1451786" y="1441573"/>
                </a:lnTo>
                <a:lnTo>
                  <a:pt x="1460776" y="1459180"/>
                </a:lnTo>
                <a:lnTo>
                  <a:pt x="1465270" y="1516402"/>
                </a:lnTo>
                <a:lnTo>
                  <a:pt x="1418076" y="1518603"/>
                </a:lnTo>
                <a:lnTo>
                  <a:pt x="1382119" y="1545014"/>
                </a:lnTo>
                <a:lnTo>
                  <a:pt x="1357398" y="1564822"/>
                </a:lnTo>
                <a:lnTo>
                  <a:pt x="1323687" y="1571424"/>
                </a:lnTo>
                <a:lnTo>
                  <a:pt x="1271999" y="1622044"/>
                </a:lnTo>
                <a:lnTo>
                  <a:pt x="1251772" y="1617643"/>
                </a:lnTo>
                <a:lnTo>
                  <a:pt x="1215815" y="1597835"/>
                </a:lnTo>
                <a:lnTo>
                  <a:pt x="1173115" y="1584629"/>
                </a:lnTo>
                <a:lnTo>
                  <a:pt x="1143900" y="1564822"/>
                </a:lnTo>
                <a:lnTo>
                  <a:pt x="1110190" y="1523005"/>
                </a:lnTo>
                <a:lnTo>
                  <a:pt x="1060748" y="1518603"/>
                </a:lnTo>
                <a:lnTo>
                  <a:pt x="1036027" y="1512001"/>
                </a:lnTo>
                <a:lnTo>
                  <a:pt x="1006812" y="1512001"/>
                </a:lnTo>
                <a:lnTo>
                  <a:pt x="982091" y="1483389"/>
                </a:lnTo>
                <a:lnTo>
                  <a:pt x="948381" y="1461381"/>
                </a:lnTo>
                <a:lnTo>
                  <a:pt x="919165" y="1461381"/>
                </a:lnTo>
                <a:lnTo>
                  <a:pt x="885455" y="1478988"/>
                </a:lnTo>
                <a:lnTo>
                  <a:pt x="856239" y="1483389"/>
                </a:lnTo>
                <a:lnTo>
                  <a:pt x="793314" y="1516402"/>
                </a:lnTo>
                <a:lnTo>
                  <a:pt x="759603" y="1545014"/>
                </a:lnTo>
                <a:lnTo>
                  <a:pt x="759603" y="1580228"/>
                </a:lnTo>
                <a:lnTo>
                  <a:pt x="752861" y="1613241"/>
                </a:lnTo>
                <a:lnTo>
                  <a:pt x="730388" y="1641852"/>
                </a:lnTo>
                <a:lnTo>
                  <a:pt x="656226" y="1637450"/>
                </a:lnTo>
                <a:lnTo>
                  <a:pt x="611279" y="1613241"/>
                </a:lnTo>
                <a:lnTo>
                  <a:pt x="582063" y="1608839"/>
                </a:lnTo>
                <a:lnTo>
                  <a:pt x="559590" y="1597835"/>
                </a:lnTo>
                <a:lnTo>
                  <a:pt x="548353" y="1564822"/>
                </a:lnTo>
                <a:lnTo>
                  <a:pt x="530374" y="1547215"/>
                </a:lnTo>
                <a:lnTo>
                  <a:pt x="400028" y="1494394"/>
                </a:lnTo>
                <a:lnTo>
                  <a:pt x="361823" y="1507599"/>
                </a:lnTo>
                <a:lnTo>
                  <a:pt x="337102" y="1516402"/>
                </a:lnTo>
                <a:lnTo>
                  <a:pt x="262940" y="1454778"/>
                </a:lnTo>
                <a:lnTo>
                  <a:pt x="157315" y="1397555"/>
                </a:lnTo>
                <a:lnTo>
                  <a:pt x="132594" y="1360140"/>
                </a:lnTo>
                <a:lnTo>
                  <a:pt x="125852" y="1331529"/>
                </a:lnTo>
                <a:lnTo>
                  <a:pt x="141583" y="1307319"/>
                </a:lnTo>
                <a:lnTo>
                  <a:pt x="128099" y="1291913"/>
                </a:lnTo>
                <a:lnTo>
                  <a:pt x="128099" y="1283110"/>
                </a:lnTo>
                <a:lnTo>
                  <a:pt x="155067" y="1230289"/>
                </a:lnTo>
                <a:lnTo>
                  <a:pt x="200014" y="1177468"/>
                </a:lnTo>
                <a:lnTo>
                  <a:pt x="215746" y="1148856"/>
                </a:lnTo>
                <a:lnTo>
                  <a:pt x="220240" y="1124647"/>
                </a:lnTo>
                <a:lnTo>
                  <a:pt x="249456" y="1096035"/>
                </a:lnTo>
                <a:lnTo>
                  <a:pt x="262940" y="1074027"/>
                </a:lnTo>
                <a:lnTo>
                  <a:pt x="244961" y="1054219"/>
                </a:lnTo>
                <a:lnTo>
                  <a:pt x="258445" y="1034411"/>
                </a:lnTo>
                <a:lnTo>
                  <a:pt x="278671" y="1005800"/>
                </a:lnTo>
                <a:lnTo>
                  <a:pt x="292155" y="977188"/>
                </a:lnTo>
                <a:lnTo>
                  <a:pt x="283166" y="952979"/>
                </a:lnTo>
                <a:lnTo>
                  <a:pt x="296650" y="944175"/>
                </a:lnTo>
                <a:lnTo>
                  <a:pt x="316876" y="977188"/>
                </a:lnTo>
                <a:lnTo>
                  <a:pt x="355081" y="1025608"/>
                </a:lnTo>
                <a:lnTo>
                  <a:pt x="355081" y="992594"/>
                </a:lnTo>
                <a:lnTo>
                  <a:pt x="355081" y="944175"/>
                </a:lnTo>
                <a:lnTo>
                  <a:pt x="321371" y="919966"/>
                </a:lnTo>
                <a:lnTo>
                  <a:pt x="312381" y="895756"/>
                </a:lnTo>
                <a:lnTo>
                  <a:pt x="321371" y="838533"/>
                </a:lnTo>
                <a:lnTo>
                  <a:pt x="325866" y="768105"/>
                </a:lnTo>
                <a:lnTo>
                  <a:pt x="325866" y="748297"/>
                </a:lnTo>
                <a:lnTo>
                  <a:pt x="287661" y="719686"/>
                </a:lnTo>
                <a:lnTo>
                  <a:pt x="253950" y="680070"/>
                </a:lnTo>
                <a:lnTo>
                  <a:pt x="262940" y="638254"/>
                </a:lnTo>
                <a:lnTo>
                  <a:pt x="267435" y="614044"/>
                </a:lnTo>
                <a:lnTo>
                  <a:pt x="267435" y="589834"/>
                </a:lnTo>
                <a:lnTo>
                  <a:pt x="278671" y="563424"/>
                </a:lnTo>
                <a:lnTo>
                  <a:pt x="274177" y="550219"/>
                </a:lnTo>
                <a:lnTo>
                  <a:pt x="253950" y="545817"/>
                </a:lnTo>
                <a:lnTo>
                  <a:pt x="220240" y="517206"/>
                </a:lnTo>
                <a:lnTo>
                  <a:pt x="204509" y="486393"/>
                </a:lnTo>
                <a:lnTo>
                  <a:pt x="166304" y="486393"/>
                </a:lnTo>
                <a:lnTo>
                  <a:pt x="137088" y="459983"/>
                </a:lnTo>
                <a:lnTo>
                  <a:pt x="116862" y="424769"/>
                </a:lnTo>
                <a:lnTo>
                  <a:pt x="67421" y="371948"/>
                </a:lnTo>
                <a:lnTo>
                  <a:pt x="29216" y="382952"/>
                </a:lnTo>
                <a:lnTo>
                  <a:pt x="8990" y="349939"/>
                </a:lnTo>
                <a:lnTo>
                  <a:pt x="8990" y="330131"/>
                </a:lnTo>
                <a:lnTo>
                  <a:pt x="0" y="310323"/>
                </a:lnTo>
                <a:lnTo>
                  <a:pt x="24721" y="319127"/>
                </a:lnTo>
                <a:lnTo>
                  <a:pt x="29216" y="305922"/>
                </a:lnTo>
                <a:lnTo>
                  <a:pt x="44947" y="272909"/>
                </a:lnTo>
                <a:lnTo>
                  <a:pt x="29216" y="233293"/>
                </a:lnTo>
                <a:lnTo>
                  <a:pt x="62926" y="215686"/>
                </a:lnTo>
                <a:lnTo>
                  <a:pt x="112368" y="215686"/>
                </a:lnTo>
                <a:lnTo>
                  <a:pt x="132594" y="237695"/>
                </a:lnTo>
                <a:lnTo>
                  <a:pt x="150572" y="233293"/>
                </a:lnTo>
                <a:lnTo>
                  <a:pt x="179788" y="220088"/>
                </a:lnTo>
                <a:lnTo>
                  <a:pt x="191025" y="209083"/>
                </a:lnTo>
                <a:lnTo>
                  <a:pt x="209004" y="211284"/>
                </a:lnTo>
                <a:lnTo>
                  <a:pt x="278671" y="277310"/>
                </a:lnTo>
                <a:lnTo>
                  <a:pt x="278671" y="290516"/>
                </a:lnTo>
                <a:lnTo>
                  <a:pt x="296650" y="292716"/>
                </a:lnTo>
                <a:lnTo>
                  <a:pt x="316876" y="277310"/>
                </a:lnTo>
                <a:lnTo>
                  <a:pt x="332608" y="281712"/>
                </a:lnTo>
                <a:lnTo>
                  <a:pt x="361823" y="301520"/>
                </a:lnTo>
                <a:lnTo>
                  <a:pt x="379802" y="286114"/>
                </a:lnTo>
                <a:lnTo>
                  <a:pt x="409017" y="301520"/>
                </a:lnTo>
                <a:lnTo>
                  <a:pt x="435986" y="305922"/>
                </a:lnTo>
                <a:lnTo>
                  <a:pt x="440480" y="290516"/>
                </a:lnTo>
                <a:lnTo>
                  <a:pt x="440480" y="268507"/>
                </a:lnTo>
                <a:lnTo>
                  <a:pt x="444975" y="248699"/>
                </a:lnTo>
                <a:lnTo>
                  <a:pt x="460706" y="237695"/>
                </a:lnTo>
                <a:lnTo>
                  <a:pt x="465201" y="233293"/>
                </a:lnTo>
                <a:lnTo>
                  <a:pt x="465201" y="211284"/>
                </a:lnTo>
                <a:lnTo>
                  <a:pt x="460706" y="182673"/>
                </a:lnTo>
                <a:lnTo>
                  <a:pt x="451717" y="158463"/>
                </a:lnTo>
                <a:lnTo>
                  <a:pt x="460706" y="147459"/>
                </a:lnTo>
                <a:lnTo>
                  <a:pt x="444975" y="129852"/>
                </a:lnTo>
                <a:lnTo>
                  <a:pt x="447222" y="123249"/>
                </a:lnTo>
                <a:lnTo>
                  <a:pt x="465201" y="125450"/>
                </a:lnTo>
                <a:lnTo>
                  <a:pt x="485427" y="129852"/>
                </a:lnTo>
                <a:lnTo>
                  <a:pt x="510148" y="151861"/>
                </a:lnTo>
                <a:lnTo>
                  <a:pt x="494417" y="171668"/>
                </a:lnTo>
                <a:lnTo>
                  <a:pt x="514643" y="180472"/>
                </a:lnTo>
                <a:lnTo>
                  <a:pt x="534869" y="204682"/>
                </a:lnTo>
                <a:lnTo>
                  <a:pt x="564084" y="224489"/>
                </a:lnTo>
                <a:lnTo>
                  <a:pt x="597794" y="228891"/>
                </a:lnTo>
                <a:lnTo>
                  <a:pt x="651731" y="220088"/>
                </a:lnTo>
                <a:lnTo>
                  <a:pt x="685441" y="228891"/>
                </a:lnTo>
                <a:lnTo>
                  <a:pt x="694430" y="211284"/>
                </a:lnTo>
                <a:lnTo>
                  <a:pt x="714657" y="191476"/>
                </a:lnTo>
                <a:lnTo>
                  <a:pt x="752861" y="180472"/>
                </a:lnTo>
                <a:lnTo>
                  <a:pt x="840508" y="171668"/>
                </a:lnTo>
                <a:lnTo>
                  <a:pt x="871971" y="154061"/>
                </a:lnTo>
                <a:lnTo>
                  <a:pt x="934897" y="77031"/>
                </a:lnTo>
                <a:lnTo>
                  <a:pt x="959617" y="48419"/>
                </a:lnTo>
                <a:lnTo>
                  <a:pt x="939391" y="28612"/>
                </a:lnTo>
                <a:lnTo>
                  <a:pt x="973101" y="4402"/>
                </a:lnTo>
                <a:lnTo>
                  <a:pt x="997822" y="44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68" name="Zástupný text 267">
            <a:extLst>
              <a:ext uri="{FF2B5EF4-FFF2-40B4-BE49-F238E27FC236}">
                <a16:creationId xmlns:a16="http://schemas.microsoft.com/office/drawing/2014/main" id="{63AEA290-757C-7260-AC29-67744E492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7883" y="5723058"/>
            <a:ext cx="481316" cy="500022"/>
          </a:xfrm>
          <a:custGeom>
            <a:avLst/>
            <a:gdLst>
              <a:gd name="connsiteX0" fmla="*/ 306699 w 481316"/>
              <a:gd name="connsiteY0" fmla="*/ 0 h 500022"/>
              <a:gd name="connsiteX1" fmla="*/ 391769 w 481316"/>
              <a:gd name="connsiteY1" fmla="*/ 0 h 500022"/>
              <a:gd name="connsiteX2" fmla="*/ 429827 w 481316"/>
              <a:gd name="connsiteY2" fmla="*/ 4406 h 500022"/>
              <a:gd name="connsiteX3" fmla="*/ 449975 w 481316"/>
              <a:gd name="connsiteY3" fmla="*/ 8811 h 500022"/>
              <a:gd name="connsiteX4" fmla="*/ 481316 w 481316"/>
              <a:gd name="connsiteY4" fmla="*/ 35244 h 500022"/>
              <a:gd name="connsiteX5" fmla="*/ 474600 w 481316"/>
              <a:gd name="connsiteY5" fmla="*/ 94718 h 500022"/>
              <a:gd name="connsiteX6" fmla="*/ 429827 w 481316"/>
              <a:gd name="connsiteY6" fmla="*/ 129962 h 500022"/>
              <a:gd name="connsiteX7" fmla="*/ 441020 w 481316"/>
              <a:gd name="connsiteY7" fmla="*/ 182828 h 500022"/>
              <a:gd name="connsiteX8" fmla="*/ 432065 w 481316"/>
              <a:gd name="connsiteY8" fmla="*/ 215869 h 500022"/>
              <a:gd name="connsiteX9" fmla="*/ 362666 w 481316"/>
              <a:gd name="connsiteY9" fmla="*/ 292965 h 500022"/>
              <a:gd name="connsiteX10" fmla="*/ 324609 w 481316"/>
              <a:gd name="connsiteY10" fmla="*/ 308384 h 500022"/>
              <a:gd name="connsiteX11" fmla="*/ 306699 w 481316"/>
              <a:gd name="connsiteY11" fmla="*/ 337019 h 500022"/>
              <a:gd name="connsiteX12" fmla="*/ 306699 w 481316"/>
              <a:gd name="connsiteY12" fmla="*/ 385480 h 500022"/>
              <a:gd name="connsiteX13" fmla="*/ 284312 w 481316"/>
              <a:gd name="connsiteY13" fmla="*/ 414115 h 500022"/>
              <a:gd name="connsiteX14" fmla="*/ 279835 w 481316"/>
              <a:gd name="connsiteY14" fmla="*/ 469184 h 500022"/>
              <a:gd name="connsiteX15" fmla="*/ 273119 w 481316"/>
              <a:gd name="connsiteY15" fmla="*/ 495617 h 500022"/>
              <a:gd name="connsiteX16" fmla="*/ 255210 w 481316"/>
              <a:gd name="connsiteY16" fmla="*/ 497819 h 500022"/>
              <a:gd name="connsiteX17" fmla="*/ 226107 w 481316"/>
              <a:gd name="connsiteY17" fmla="*/ 500022 h 500022"/>
              <a:gd name="connsiteX18" fmla="*/ 214913 w 481316"/>
              <a:gd name="connsiteY18" fmla="*/ 407507 h 500022"/>
              <a:gd name="connsiteX19" fmla="*/ 223868 w 481316"/>
              <a:gd name="connsiteY19" fmla="*/ 370061 h 500022"/>
              <a:gd name="connsiteX20" fmla="*/ 190288 w 481316"/>
              <a:gd name="connsiteY20" fmla="*/ 365655 h 500022"/>
              <a:gd name="connsiteX21" fmla="*/ 165662 w 481316"/>
              <a:gd name="connsiteY21" fmla="*/ 354641 h 500022"/>
              <a:gd name="connsiteX22" fmla="*/ 141037 w 481316"/>
              <a:gd name="connsiteY22" fmla="*/ 332614 h 500022"/>
              <a:gd name="connsiteX23" fmla="*/ 109696 w 481316"/>
              <a:gd name="connsiteY23" fmla="*/ 337019 h 500022"/>
              <a:gd name="connsiteX24" fmla="*/ 78354 w 481316"/>
              <a:gd name="connsiteY24" fmla="*/ 354641 h 500022"/>
              <a:gd name="connsiteX25" fmla="*/ 24626 w 481316"/>
              <a:gd name="connsiteY25" fmla="*/ 354641 h 500022"/>
              <a:gd name="connsiteX26" fmla="*/ 2239 w 481316"/>
              <a:gd name="connsiteY26" fmla="*/ 341425 h 500022"/>
              <a:gd name="connsiteX27" fmla="*/ 0 w 481316"/>
              <a:gd name="connsiteY27" fmla="*/ 317195 h 500022"/>
              <a:gd name="connsiteX28" fmla="*/ 20148 w 481316"/>
              <a:gd name="connsiteY28" fmla="*/ 292965 h 500022"/>
              <a:gd name="connsiteX29" fmla="*/ 33580 w 481316"/>
              <a:gd name="connsiteY29" fmla="*/ 284154 h 500022"/>
              <a:gd name="connsiteX30" fmla="*/ 49251 w 481316"/>
              <a:gd name="connsiteY30" fmla="*/ 264329 h 500022"/>
              <a:gd name="connsiteX31" fmla="*/ 58206 w 481316"/>
              <a:gd name="connsiteY31" fmla="*/ 240099 h 500022"/>
              <a:gd name="connsiteX32" fmla="*/ 47013 w 481316"/>
              <a:gd name="connsiteY32" fmla="*/ 224680 h 500022"/>
              <a:gd name="connsiteX33" fmla="*/ 58206 w 481316"/>
              <a:gd name="connsiteY33" fmla="*/ 207058 h 500022"/>
              <a:gd name="connsiteX34" fmla="*/ 87309 w 481316"/>
              <a:gd name="connsiteY34" fmla="*/ 174017 h 500022"/>
              <a:gd name="connsiteX35" fmla="*/ 116412 w 481316"/>
              <a:gd name="connsiteY35" fmla="*/ 145381 h 500022"/>
              <a:gd name="connsiteX36" fmla="*/ 125366 w 481316"/>
              <a:gd name="connsiteY36" fmla="*/ 125556 h 500022"/>
              <a:gd name="connsiteX37" fmla="*/ 120889 w 481316"/>
              <a:gd name="connsiteY37" fmla="*/ 118948 h 500022"/>
              <a:gd name="connsiteX38" fmla="*/ 149992 w 481316"/>
              <a:gd name="connsiteY38" fmla="*/ 90313 h 500022"/>
              <a:gd name="connsiteX39" fmla="*/ 149992 w 481316"/>
              <a:gd name="connsiteY39" fmla="*/ 72691 h 500022"/>
              <a:gd name="connsiteX40" fmla="*/ 199243 w 481316"/>
              <a:gd name="connsiteY40" fmla="*/ 13217 h 500022"/>
              <a:gd name="connsiteX41" fmla="*/ 212675 w 481316"/>
              <a:gd name="connsiteY41" fmla="*/ 48461 h 500022"/>
              <a:gd name="connsiteX42" fmla="*/ 214913 w 481316"/>
              <a:gd name="connsiteY42" fmla="*/ 77096 h 500022"/>
              <a:gd name="connsiteX43" fmla="*/ 219391 w 481316"/>
              <a:gd name="connsiteY43" fmla="*/ 105732 h 500022"/>
              <a:gd name="connsiteX44" fmla="*/ 203720 w 481316"/>
              <a:gd name="connsiteY44" fmla="*/ 129962 h 500022"/>
              <a:gd name="connsiteX45" fmla="*/ 212675 w 481316"/>
              <a:gd name="connsiteY45" fmla="*/ 158598 h 500022"/>
              <a:gd name="connsiteX46" fmla="*/ 223868 w 481316"/>
              <a:gd name="connsiteY46" fmla="*/ 178422 h 500022"/>
              <a:gd name="connsiteX47" fmla="*/ 248494 w 481316"/>
              <a:gd name="connsiteY47" fmla="*/ 174017 h 500022"/>
              <a:gd name="connsiteX48" fmla="*/ 282074 w 481316"/>
              <a:gd name="connsiteY48" fmla="*/ 167408 h 500022"/>
              <a:gd name="connsiteX49" fmla="*/ 315654 w 481316"/>
              <a:gd name="connsiteY49" fmla="*/ 143178 h 500022"/>
              <a:gd name="connsiteX50" fmla="*/ 315654 w 481316"/>
              <a:gd name="connsiteY50" fmla="*/ 110137 h 500022"/>
              <a:gd name="connsiteX51" fmla="*/ 295506 w 481316"/>
              <a:gd name="connsiteY51" fmla="*/ 85907 h 500022"/>
              <a:gd name="connsiteX52" fmla="*/ 266403 w 481316"/>
              <a:gd name="connsiteY52" fmla="*/ 66082 h 500022"/>
              <a:gd name="connsiteX53" fmla="*/ 261926 w 481316"/>
              <a:gd name="connsiteY53" fmla="*/ 44055 h 500022"/>
              <a:gd name="connsiteX54" fmla="*/ 282074 w 481316"/>
              <a:gd name="connsiteY54" fmla="*/ 19825 h 50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1316" h="500022">
                <a:moveTo>
                  <a:pt x="306699" y="0"/>
                </a:moveTo>
                <a:lnTo>
                  <a:pt x="391769" y="0"/>
                </a:lnTo>
                <a:lnTo>
                  <a:pt x="429827" y="4406"/>
                </a:lnTo>
                <a:lnTo>
                  <a:pt x="449975" y="8811"/>
                </a:lnTo>
                <a:lnTo>
                  <a:pt x="481316" y="35244"/>
                </a:lnTo>
                <a:lnTo>
                  <a:pt x="474600" y="94718"/>
                </a:lnTo>
                <a:lnTo>
                  <a:pt x="429827" y="129962"/>
                </a:lnTo>
                <a:lnTo>
                  <a:pt x="441020" y="182828"/>
                </a:lnTo>
                <a:lnTo>
                  <a:pt x="432065" y="215869"/>
                </a:lnTo>
                <a:lnTo>
                  <a:pt x="362666" y="292965"/>
                </a:lnTo>
                <a:lnTo>
                  <a:pt x="324609" y="308384"/>
                </a:lnTo>
                <a:lnTo>
                  <a:pt x="306699" y="337019"/>
                </a:lnTo>
                <a:lnTo>
                  <a:pt x="306699" y="385480"/>
                </a:lnTo>
                <a:lnTo>
                  <a:pt x="284312" y="414115"/>
                </a:lnTo>
                <a:lnTo>
                  <a:pt x="279835" y="469184"/>
                </a:lnTo>
                <a:lnTo>
                  <a:pt x="273119" y="495617"/>
                </a:lnTo>
                <a:lnTo>
                  <a:pt x="255210" y="497819"/>
                </a:lnTo>
                <a:lnTo>
                  <a:pt x="226107" y="500022"/>
                </a:lnTo>
                <a:lnTo>
                  <a:pt x="214913" y="407507"/>
                </a:lnTo>
                <a:lnTo>
                  <a:pt x="223868" y="370061"/>
                </a:lnTo>
                <a:lnTo>
                  <a:pt x="190288" y="365655"/>
                </a:lnTo>
                <a:lnTo>
                  <a:pt x="165662" y="354641"/>
                </a:lnTo>
                <a:lnTo>
                  <a:pt x="141037" y="332614"/>
                </a:lnTo>
                <a:lnTo>
                  <a:pt x="109696" y="337019"/>
                </a:lnTo>
                <a:lnTo>
                  <a:pt x="78354" y="354641"/>
                </a:lnTo>
                <a:lnTo>
                  <a:pt x="24626" y="354641"/>
                </a:lnTo>
                <a:lnTo>
                  <a:pt x="2239" y="341425"/>
                </a:lnTo>
                <a:lnTo>
                  <a:pt x="0" y="317195"/>
                </a:lnTo>
                <a:lnTo>
                  <a:pt x="20148" y="292965"/>
                </a:lnTo>
                <a:lnTo>
                  <a:pt x="33580" y="284154"/>
                </a:lnTo>
                <a:lnTo>
                  <a:pt x="49251" y="264329"/>
                </a:lnTo>
                <a:lnTo>
                  <a:pt x="58206" y="240099"/>
                </a:lnTo>
                <a:lnTo>
                  <a:pt x="47013" y="224680"/>
                </a:lnTo>
                <a:lnTo>
                  <a:pt x="58206" y="207058"/>
                </a:lnTo>
                <a:lnTo>
                  <a:pt x="87309" y="174017"/>
                </a:lnTo>
                <a:lnTo>
                  <a:pt x="116412" y="145381"/>
                </a:lnTo>
                <a:lnTo>
                  <a:pt x="125366" y="125556"/>
                </a:lnTo>
                <a:lnTo>
                  <a:pt x="120889" y="118948"/>
                </a:lnTo>
                <a:lnTo>
                  <a:pt x="149992" y="90313"/>
                </a:lnTo>
                <a:lnTo>
                  <a:pt x="149992" y="72691"/>
                </a:lnTo>
                <a:lnTo>
                  <a:pt x="199243" y="13217"/>
                </a:lnTo>
                <a:lnTo>
                  <a:pt x="212675" y="48461"/>
                </a:lnTo>
                <a:lnTo>
                  <a:pt x="214913" y="77096"/>
                </a:lnTo>
                <a:lnTo>
                  <a:pt x="219391" y="105732"/>
                </a:lnTo>
                <a:lnTo>
                  <a:pt x="203720" y="129962"/>
                </a:lnTo>
                <a:lnTo>
                  <a:pt x="212675" y="158598"/>
                </a:lnTo>
                <a:lnTo>
                  <a:pt x="223868" y="178422"/>
                </a:lnTo>
                <a:lnTo>
                  <a:pt x="248494" y="174017"/>
                </a:lnTo>
                <a:lnTo>
                  <a:pt x="282074" y="167408"/>
                </a:lnTo>
                <a:lnTo>
                  <a:pt x="315654" y="143178"/>
                </a:lnTo>
                <a:lnTo>
                  <a:pt x="315654" y="110137"/>
                </a:lnTo>
                <a:lnTo>
                  <a:pt x="295506" y="85907"/>
                </a:lnTo>
                <a:lnTo>
                  <a:pt x="266403" y="66082"/>
                </a:lnTo>
                <a:lnTo>
                  <a:pt x="261926" y="44055"/>
                </a:lnTo>
                <a:lnTo>
                  <a:pt x="282074" y="19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70" name="Zástupný text 269">
            <a:extLst>
              <a:ext uri="{FF2B5EF4-FFF2-40B4-BE49-F238E27FC236}">
                <a16:creationId xmlns:a16="http://schemas.microsoft.com/office/drawing/2014/main" id="{BE31E20C-98B7-0B78-AFB5-0EF9C1B8DB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2691" y="6335891"/>
            <a:ext cx="129478" cy="158542"/>
          </a:xfrm>
          <a:custGeom>
            <a:avLst/>
            <a:gdLst>
              <a:gd name="connsiteX0" fmla="*/ 59060 w 129478"/>
              <a:gd name="connsiteY0" fmla="*/ 0 h 158542"/>
              <a:gd name="connsiteX1" fmla="*/ 88590 w 129478"/>
              <a:gd name="connsiteY1" fmla="*/ 0 h 158542"/>
              <a:gd name="connsiteX2" fmla="*/ 97677 w 129478"/>
              <a:gd name="connsiteY2" fmla="*/ 20097 h 158542"/>
              <a:gd name="connsiteX3" fmla="*/ 113577 w 129478"/>
              <a:gd name="connsiteY3" fmla="*/ 44660 h 158542"/>
              <a:gd name="connsiteX4" fmla="*/ 129478 w 129478"/>
              <a:gd name="connsiteY4" fmla="*/ 62524 h 158542"/>
              <a:gd name="connsiteX5" fmla="*/ 129478 w 129478"/>
              <a:gd name="connsiteY5" fmla="*/ 87087 h 158542"/>
              <a:gd name="connsiteX6" fmla="*/ 99948 w 129478"/>
              <a:gd name="connsiteY6" fmla="*/ 107184 h 158542"/>
              <a:gd name="connsiteX7" fmla="*/ 93134 w 129478"/>
              <a:gd name="connsiteY7" fmla="*/ 158542 h 158542"/>
              <a:gd name="connsiteX8" fmla="*/ 79504 w 129478"/>
              <a:gd name="connsiteY8" fmla="*/ 133979 h 158542"/>
              <a:gd name="connsiteX9" fmla="*/ 63603 w 129478"/>
              <a:gd name="connsiteY9" fmla="*/ 118348 h 158542"/>
              <a:gd name="connsiteX10" fmla="*/ 36345 w 129478"/>
              <a:gd name="connsiteY10" fmla="*/ 111650 h 158542"/>
              <a:gd name="connsiteX11" fmla="*/ 9086 w 129478"/>
              <a:gd name="connsiteY11" fmla="*/ 104951 h 158542"/>
              <a:gd name="connsiteX12" fmla="*/ 0 w 129478"/>
              <a:gd name="connsiteY12" fmla="*/ 80388 h 158542"/>
              <a:gd name="connsiteX13" fmla="*/ 20444 w 129478"/>
              <a:gd name="connsiteY13" fmla="*/ 71456 h 158542"/>
              <a:gd name="connsiteX14" fmla="*/ 38616 w 129478"/>
              <a:gd name="connsiteY14" fmla="*/ 42427 h 158542"/>
              <a:gd name="connsiteX15" fmla="*/ 38616 w 129478"/>
              <a:gd name="connsiteY15" fmla="*/ 8932 h 15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478" h="158542">
                <a:moveTo>
                  <a:pt x="59060" y="0"/>
                </a:moveTo>
                <a:lnTo>
                  <a:pt x="88590" y="0"/>
                </a:lnTo>
                <a:lnTo>
                  <a:pt x="97677" y="20097"/>
                </a:lnTo>
                <a:lnTo>
                  <a:pt x="113577" y="44660"/>
                </a:lnTo>
                <a:lnTo>
                  <a:pt x="129478" y="62524"/>
                </a:lnTo>
                <a:lnTo>
                  <a:pt x="129478" y="87087"/>
                </a:lnTo>
                <a:lnTo>
                  <a:pt x="99948" y="107184"/>
                </a:lnTo>
                <a:lnTo>
                  <a:pt x="93134" y="158542"/>
                </a:lnTo>
                <a:lnTo>
                  <a:pt x="79504" y="133979"/>
                </a:lnTo>
                <a:lnTo>
                  <a:pt x="63603" y="118348"/>
                </a:lnTo>
                <a:lnTo>
                  <a:pt x="36345" y="111650"/>
                </a:lnTo>
                <a:lnTo>
                  <a:pt x="9086" y="104951"/>
                </a:lnTo>
                <a:lnTo>
                  <a:pt x="0" y="80388"/>
                </a:lnTo>
                <a:lnTo>
                  <a:pt x="20444" y="71456"/>
                </a:lnTo>
                <a:lnTo>
                  <a:pt x="38616" y="42427"/>
                </a:lnTo>
                <a:lnTo>
                  <a:pt x="38616" y="8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74" name="Zástupný text 273">
            <a:extLst>
              <a:ext uri="{FF2B5EF4-FFF2-40B4-BE49-F238E27FC236}">
                <a16:creationId xmlns:a16="http://schemas.microsoft.com/office/drawing/2014/main" id="{301EC91B-9B00-D44E-8A94-515B3394EE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3413" y="4982174"/>
            <a:ext cx="479778" cy="597584"/>
          </a:xfrm>
          <a:custGeom>
            <a:avLst/>
            <a:gdLst>
              <a:gd name="connsiteX0" fmla="*/ 304906 w 479778"/>
              <a:gd name="connsiteY0" fmla="*/ 520689 h 597584"/>
              <a:gd name="connsiteX1" fmla="*/ 347504 w 479778"/>
              <a:gd name="connsiteY1" fmla="*/ 533871 h 597584"/>
              <a:gd name="connsiteX2" fmla="*/ 363197 w 479778"/>
              <a:gd name="connsiteY2" fmla="*/ 553644 h 597584"/>
              <a:gd name="connsiteX3" fmla="*/ 367681 w 479778"/>
              <a:gd name="connsiteY3" fmla="*/ 582205 h 597584"/>
              <a:gd name="connsiteX4" fmla="*/ 347504 w 479778"/>
              <a:gd name="connsiteY4" fmla="*/ 597584 h 597584"/>
              <a:gd name="connsiteX5" fmla="*/ 316116 w 479778"/>
              <a:gd name="connsiteY5" fmla="*/ 584402 h 597584"/>
              <a:gd name="connsiteX6" fmla="*/ 309390 w 479778"/>
              <a:gd name="connsiteY6" fmla="*/ 564629 h 597584"/>
              <a:gd name="connsiteX7" fmla="*/ 226437 w 479778"/>
              <a:gd name="connsiteY7" fmla="*/ 366899 h 597584"/>
              <a:gd name="connsiteX8" fmla="*/ 293696 w 479778"/>
              <a:gd name="connsiteY8" fmla="*/ 410839 h 597584"/>
              <a:gd name="connsiteX9" fmla="*/ 298180 w 479778"/>
              <a:gd name="connsiteY9" fmla="*/ 430612 h 597584"/>
              <a:gd name="connsiteX10" fmla="*/ 273518 w 479778"/>
              <a:gd name="connsiteY10" fmla="*/ 454779 h 597584"/>
              <a:gd name="connsiteX11" fmla="*/ 251099 w 479778"/>
              <a:gd name="connsiteY11" fmla="*/ 472355 h 597584"/>
              <a:gd name="connsiteX12" fmla="*/ 255583 w 479778"/>
              <a:gd name="connsiteY12" fmla="*/ 492128 h 597584"/>
              <a:gd name="connsiteX13" fmla="*/ 226437 w 479778"/>
              <a:gd name="connsiteY13" fmla="*/ 487734 h 597584"/>
              <a:gd name="connsiteX14" fmla="*/ 197292 w 479778"/>
              <a:gd name="connsiteY14" fmla="*/ 454779 h 597584"/>
              <a:gd name="connsiteX15" fmla="*/ 192808 w 479778"/>
              <a:gd name="connsiteY15" fmla="*/ 430612 h 597584"/>
              <a:gd name="connsiteX16" fmla="*/ 206259 w 479778"/>
              <a:gd name="connsiteY16" fmla="*/ 404248 h 597584"/>
              <a:gd name="connsiteX17" fmla="*/ 470810 w 479778"/>
              <a:gd name="connsiteY17" fmla="*/ 331747 h 597584"/>
              <a:gd name="connsiteX18" fmla="*/ 479778 w 479778"/>
              <a:gd name="connsiteY18" fmla="*/ 340535 h 597584"/>
              <a:gd name="connsiteX19" fmla="*/ 470810 w 479778"/>
              <a:gd name="connsiteY19" fmla="*/ 351520 h 597584"/>
              <a:gd name="connsiteX20" fmla="*/ 479778 w 479778"/>
              <a:gd name="connsiteY20" fmla="*/ 371293 h 597584"/>
              <a:gd name="connsiteX21" fmla="*/ 468568 w 479778"/>
              <a:gd name="connsiteY21" fmla="*/ 395460 h 597584"/>
              <a:gd name="connsiteX22" fmla="*/ 446149 w 479778"/>
              <a:gd name="connsiteY22" fmla="*/ 413036 h 597584"/>
              <a:gd name="connsiteX23" fmla="*/ 455116 w 479778"/>
              <a:gd name="connsiteY23" fmla="*/ 432809 h 597584"/>
              <a:gd name="connsiteX24" fmla="*/ 446149 w 479778"/>
              <a:gd name="connsiteY24" fmla="*/ 450385 h 597584"/>
              <a:gd name="connsiteX25" fmla="*/ 455116 w 479778"/>
              <a:gd name="connsiteY25" fmla="*/ 470158 h 597584"/>
              <a:gd name="connsiteX26" fmla="*/ 425971 w 479778"/>
              <a:gd name="connsiteY26" fmla="*/ 514098 h 597584"/>
              <a:gd name="connsiteX27" fmla="*/ 360955 w 479778"/>
              <a:gd name="connsiteY27" fmla="*/ 470158 h 597584"/>
              <a:gd name="connsiteX28" fmla="*/ 325083 w 479778"/>
              <a:gd name="connsiteY28" fmla="*/ 445991 h 597584"/>
              <a:gd name="connsiteX29" fmla="*/ 345261 w 479778"/>
              <a:gd name="connsiteY29" fmla="*/ 432809 h 597584"/>
              <a:gd name="connsiteX30" fmla="*/ 345261 w 479778"/>
              <a:gd name="connsiteY30" fmla="*/ 404248 h 597584"/>
              <a:gd name="connsiteX31" fmla="*/ 385616 w 479778"/>
              <a:gd name="connsiteY31" fmla="*/ 380081 h 597584"/>
              <a:gd name="connsiteX32" fmla="*/ 405793 w 479778"/>
              <a:gd name="connsiteY32" fmla="*/ 388869 h 597584"/>
              <a:gd name="connsiteX33" fmla="*/ 425971 w 479778"/>
              <a:gd name="connsiteY33" fmla="*/ 380081 h 597584"/>
              <a:gd name="connsiteX34" fmla="*/ 459600 w 479778"/>
              <a:gd name="connsiteY34" fmla="*/ 355914 h 597584"/>
              <a:gd name="connsiteX35" fmla="*/ 233163 w 479778"/>
              <a:gd name="connsiteY35" fmla="*/ 120835 h 597584"/>
              <a:gd name="connsiteX36" fmla="*/ 253340 w 479778"/>
              <a:gd name="connsiteY36" fmla="*/ 129623 h 597584"/>
              <a:gd name="connsiteX37" fmla="*/ 251098 w 479778"/>
              <a:gd name="connsiteY37" fmla="*/ 164775 h 597584"/>
              <a:gd name="connsiteX38" fmla="*/ 257824 w 479778"/>
              <a:gd name="connsiteY38" fmla="*/ 202124 h 597584"/>
              <a:gd name="connsiteX39" fmla="*/ 271276 w 479778"/>
              <a:gd name="connsiteY39" fmla="*/ 202124 h 597584"/>
              <a:gd name="connsiteX40" fmla="*/ 300421 w 479778"/>
              <a:gd name="connsiteY40" fmla="*/ 202124 h 597584"/>
              <a:gd name="connsiteX41" fmla="*/ 316115 w 479778"/>
              <a:gd name="connsiteY41" fmla="*/ 206518 h 597584"/>
              <a:gd name="connsiteX42" fmla="*/ 325083 w 479778"/>
              <a:gd name="connsiteY42" fmla="*/ 230685 h 597584"/>
              <a:gd name="connsiteX43" fmla="*/ 300421 w 479778"/>
              <a:gd name="connsiteY43" fmla="*/ 259246 h 597584"/>
              <a:gd name="connsiteX44" fmla="*/ 286970 w 479778"/>
              <a:gd name="connsiteY44" fmla="*/ 250458 h 597584"/>
              <a:gd name="connsiteX45" fmla="*/ 257824 w 479778"/>
              <a:gd name="connsiteY45" fmla="*/ 254852 h 597584"/>
              <a:gd name="connsiteX46" fmla="*/ 251098 w 479778"/>
              <a:gd name="connsiteY46" fmla="*/ 272428 h 597584"/>
              <a:gd name="connsiteX47" fmla="*/ 251098 w 479778"/>
              <a:gd name="connsiteY47" fmla="*/ 311974 h 597584"/>
              <a:gd name="connsiteX48" fmla="*/ 253340 w 479778"/>
              <a:gd name="connsiteY48" fmla="*/ 336141 h 597584"/>
              <a:gd name="connsiteX49" fmla="*/ 221953 w 479778"/>
              <a:gd name="connsiteY49" fmla="*/ 353717 h 597584"/>
              <a:gd name="connsiteX50" fmla="*/ 183840 w 479778"/>
              <a:gd name="connsiteY50" fmla="*/ 377884 h 597584"/>
              <a:gd name="connsiteX51" fmla="*/ 174872 w 479778"/>
              <a:gd name="connsiteY51" fmla="*/ 419627 h 597584"/>
              <a:gd name="connsiteX52" fmla="*/ 159178 w 479778"/>
              <a:gd name="connsiteY52" fmla="*/ 456976 h 597584"/>
              <a:gd name="connsiteX53" fmla="*/ 145727 w 479778"/>
              <a:gd name="connsiteY53" fmla="*/ 489931 h 597584"/>
              <a:gd name="connsiteX54" fmla="*/ 163662 w 479778"/>
              <a:gd name="connsiteY54" fmla="*/ 514098 h 597584"/>
              <a:gd name="connsiteX55" fmla="*/ 136759 w 479778"/>
              <a:gd name="connsiteY55" fmla="*/ 514098 h 597584"/>
              <a:gd name="connsiteX56" fmla="*/ 112097 w 479778"/>
              <a:gd name="connsiteY56" fmla="*/ 494325 h 597584"/>
              <a:gd name="connsiteX57" fmla="*/ 78468 w 479778"/>
              <a:gd name="connsiteY57" fmla="*/ 485537 h 597584"/>
              <a:gd name="connsiteX58" fmla="*/ 42597 w 479778"/>
              <a:gd name="connsiteY58" fmla="*/ 485537 h 597584"/>
              <a:gd name="connsiteX59" fmla="*/ 24661 w 479778"/>
              <a:gd name="connsiteY59" fmla="*/ 456976 h 597584"/>
              <a:gd name="connsiteX60" fmla="*/ 33629 w 479778"/>
              <a:gd name="connsiteY60" fmla="*/ 432809 h 597584"/>
              <a:gd name="connsiteX61" fmla="*/ 38113 w 479778"/>
              <a:gd name="connsiteY61" fmla="*/ 393263 h 597584"/>
              <a:gd name="connsiteX62" fmla="*/ 29145 w 479778"/>
              <a:gd name="connsiteY62" fmla="*/ 373490 h 597584"/>
              <a:gd name="connsiteX63" fmla="*/ 4484 w 479778"/>
              <a:gd name="connsiteY63" fmla="*/ 353717 h 597584"/>
              <a:gd name="connsiteX64" fmla="*/ 0 w 479778"/>
              <a:gd name="connsiteY64" fmla="*/ 331747 h 597584"/>
              <a:gd name="connsiteX65" fmla="*/ 24661 w 479778"/>
              <a:gd name="connsiteY65" fmla="*/ 311974 h 597584"/>
              <a:gd name="connsiteX66" fmla="*/ 33629 w 479778"/>
              <a:gd name="connsiteY66" fmla="*/ 292201 h 597584"/>
              <a:gd name="connsiteX67" fmla="*/ 33629 w 479778"/>
              <a:gd name="connsiteY67" fmla="*/ 272428 h 597584"/>
              <a:gd name="connsiteX68" fmla="*/ 15693 w 479778"/>
              <a:gd name="connsiteY68" fmla="*/ 243867 h 597584"/>
              <a:gd name="connsiteX69" fmla="*/ 15693 w 479778"/>
              <a:gd name="connsiteY69" fmla="*/ 215306 h 597584"/>
              <a:gd name="connsiteX70" fmla="*/ 38113 w 479778"/>
              <a:gd name="connsiteY70" fmla="*/ 206518 h 597584"/>
              <a:gd name="connsiteX71" fmla="*/ 38113 w 479778"/>
              <a:gd name="connsiteY71" fmla="*/ 193336 h 597584"/>
              <a:gd name="connsiteX72" fmla="*/ 33629 w 479778"/>
              <a:gd name="connsiteY72" fmla="*/ 173563 h 597584"/>
              <a:gd name="connsiteX73" fmla="*/ 49323 w 479778"/>
              <a:gd name="connsiteY73" fmla="*/ 164775 h 597584"/>
              <a:gd name="connsiteX74" fmla="*/ 62774 w 479778"/>
              <a:gd name="connsiteY74" fmla="*/ 177957 h 597584"/>
              <a:gd name="connsiteX75" fmla="*/ 87436 w 479778"/>
              <a:gd name="connsiteY75" fmla="*/ 215306 h 597584"/>
              <a:gd name="connsiteX76" fmla="*/ 91920 w 479778"/>
              <a:gd name="connsiteY76" fmla="*/ 219700 h 597584"/>
              <a:gd name="connsiteX77" fmla="*/ 91920 w 479778"/>
              <a:gd name="connsiteY77" fmla="*/ 191139 h 597584"/>
              <a:gd name="connsiteX78" fmla="*/ 100888 w 479778"/>
              <a:gd name="connsiteY78" fmla="*/ 182351 h 597584"/>
              <a:gd name="connsiteX79" fmla="*/ 112097 w 479778"/>
              <a:gd name="connsiteY79" fmla="*/ 162578 h 597584"/>
              <a:gd name="connsiteX80" fmla="*/ 141243 w 479778"/>
              <a:gd name="connsiteY80" fmla="*/ 158184 h 597584"/>
              <a:gd name="connsiteX81" fmla="*/ 150211 w 479778"/>
              <a:gd name="connsiteY81" fmla="*/ 177957 h 597584"/>
              <a:gd name="connsiteX82" fmla="*/ 170388 w 479778"/>
              <a:gd name="connsiteY82" fmla="*/ 202124 h 597584"/>
              <a:gd name="connsiteX83" fmla="*/ 174872 w 479778"/>
              <a:gd name="connsiteY83" fmla="*/ 169169 h 597584"/>
              <a:gd name="connsiteX84" fmla="*/ 163662 w 479778"/>
              <a:gd name="connsiteY84" fmla="*/ 136214 h 597584"/>
              <a:gd name="connsiteX85" fmla="*/ 174872 w 479778"/>
              <a:gd name="connsiteY85" fmla="*/ 125229 h 597584"/>
              <a:gd name="connsiteX86" fmla="*/ 224195 w 479778"/>
              <a:gd name="connsiteY86" fmla="*/ 134017 h 597584"/>
              <a:gd name="connsiteX87" fmla="*/ 311632 w 479778"/>
              <a:gd name="connsiteY87" fmla="*/ 0 h 597584"/>
              <a:gd name="connsiteX88" fmla="*/ 307148 w 479778"/>
              <a:gd name="connsiteY88" fmla="*/ 32955 h 597584"/>
              <a:gd name="connsiteX89" fmla="*/ 295938 w 479778"/>
              <a:gd name="connsiteY89" fmla="*/ 65910 h 597584"/>
              <a:gd name="connsiteX90" fmla="*/ 262309 w 479778"/>
              <a:gd name="connsiteY90" fmla="*/ 92274 h 597584"/>
              <a:gd name="connsiteX91" fmla="*/ 204018 w 479778"/>
              <a:gd name="connsiteY91" fmla="*/ 103259 h 597584"/>
              <a:gd name="connsiteX92" fmla="*/ 136759 w 479778"/>
              <a:gd name="connsiteY92" fmla="*/ 103259 h 597584"/>
              <a:gd name="connsiteX93" fmla="*/ 112098 w 479778"/>
              <a:gd name="connsiteY93" fmla="*/ 131820 h 597584"/>
              <a:gd name="connsiteX94" fmla="*/ 87436 w 479778"/>
              <a:gd name="connsiteY94" fmla="*/ 149396 h 597584"/>
              <a:gd name="connsiteX95" fmla="*/ 67259 w 479778"/>
              <a:gd name="connsiteY95" fmla="*/ 145002 h 597584"/>
              <a:gd name="connsiteX96" fmla="*/ 67259 w 479778"/>
              <a:gd name="connsiteY96" fmla="*/ 98865 h 597584"/>
              <a:gd name="connsiteX97" fmla="*/ 87436 w 479778"/>
              <a:gd name="connsiteY97" fmla="*/ 87880 h 597584"/>
              <a:gd name="connsiteX98" fmla="*/ 136759 w 479778"/>
              <a:gd name="connsiteY98" fmla="*/ 79092 h 597584"/>
              <a:gd name="connsiteX99" fmla="*/ 161421 w 479778"/>
              <a:gd name="connsiteY99" fmla="*/ 61516 h 597584"/>
              <a:gd name="connsiteX100" fmla="*/ 183840 w 479778"/>
              <a:gd name="connsiteY100" fmla="*/ 57122 h 597584"/>
              <a:gd name="connsiteX101" fmla="*/ 266793 w 479778"/>
              <a:gd name="connsiteY101" fmla="*/ 19773 h 59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79778" h="597584">
                <a:moveTo>
                  <a:pt x="304906" y="520689"/>
                </a:moveTo>
                <a:lnTo>
                  <a:pt x="347504" y="533871"/>
                </a:lnTo>
                <a:lnTo>
                  <a:pt x="363197" y="553644"/>
                </a:lnTo>
                <a:lnTo>
                  <a:pt x="367681" y="582205"/>
                </a:lnTo>
                <a:lnTo>
                  <a:pt x="347504" y="597584"/>
                </a:lnTo>
                <a:lnTo>
                  <a:pt x="316116" y="584402"/>
                </a:lnTo>
                <a:lnTo>
                  <a:pt x="309390" y="564629"/>
                </a:lnTo>
                <a:close/>
                <a:moveTo>
                  <a:pt x="226437" y="366899"/>
                </a:moveTo>
                <a:lnTo>
                  <a:pt x="293696" y="410839"/>
                </a:lnTo>
                <a:lnTo>
                  <a:pt x="298180" y="430612"/>
                </a:lnTo>
                <a:lnTo>
                  <a:pt x="273518" y="454779"/>
                </a:lnTo>
                <a:lnTo>
                  <a:pt x="251099" y="472355"/>
                </a:lnTo>
                <a:lnTo>
                  <a:pt x="255583" y="492128"/>
                </a:lnTo>
                <a:lnTo>
                  <a:pt x="226437" y="487734"/>
                </a:lnTo>
                <a:lnTo>
                  <a:pt x="197292" y="454779"/>
                </a:lnTo>
                <a:lnTo>
                  <a:pt x="192808" y="430612"/>
                </a:lnTo>
                <a:lnTo>
                  <a:pt x="206259" y="404248"/>
                </a:lnTo>
                <a:close/>
                <a:moveTo>
                  <a:pt x="470810" y="331747"/>
                </a:moveTo>
                <a:lnTo>
                  <a:pt x="479778" y="340535"/>
                </a:lnTo>
                <a:lnTo>
                  <a:pt x="470810" y="351520"/>
                </a:lnTo>
                <a:lnTo>
                  <a:pt x="479778" y="371293"/>
                </a:lnTo>
                <a:lnTo>
                  <a:pt x="468568" y="395460"/>
                </a:lnTo>
                <a:lnTo>
                  <a:pt x="446149" y="413036"/>
                </a:lnTo>
                <a:lnTo>
                  <a:pt x="455116" y="432809"/>
                </a:lnTo>
                <a:lnTo>
                  <a:pt x="446149" y="450385"/>
                </a:lnTo>
                <a:lnTo>
                  <a:pt x="455116" y="470158"/>
                </a:lnTo>
                <a:lnTo>
                  <a:pt x="425971" y="514098"/>
                </a:lnTo>
                <a:lnTo>
                  <a:pt x="360955" y="470158"/>
                </a:lnTo>
                <a:lnTo>
                  <a:pt x="325083" y="445991"/>
                </a:lnTo>
                <a:lnTo>
                  <a:pt x="345261" y="432809"/>
                </a:lnTo>
                <a:lnTo>
                  <a:pt x="345261" y="404248"/>
                </a:lnTo>
                <a:lnTo>
                  <a:pt x="385616" y="380081"/>
                </a:lnTo>
                <a:lnTo>
                  <a:pt x="405793" y="388869"/>
                </a:lnTo>
                <a:lnTo>
                  <a:pt x="425971" y="380081"/>
                </a:lnTo>
                <a:lnTo>
                  <a:pt x="459600" y="355914"/>
                </a:lnTo>
                <a:close/>
                <a:moveTo>
                  <a:pt x="233163" y="120835"/>
                </a:moveTo>
                <a:lnTo>
                  <a:pt x="253340" y="129623"/>
                </a:lnTo>
                <a:lnTo>
                  <a:pt x="251098" y="164775"/>
                </a:lnTo>
                <a:lnTo>
                  <a:pt x="257824" y="202124"/>
                </a:lnTo>
                <a:lnTo>
                  <a:pt x="271276" y="202124"/>
                </a:lnTo>
                <a:lnTo>
                  <a:pt x="300421" y="202124"/>
                </a:lnTo>
                <a:lnTo>
                  <a:pt x="316115" y="206518"/>
                </a:lnTo>
                <a:lnTo>
                  <a:pt x="325083" y="230685"/>
                </a:lnTo>
                <a:lnTo>
                  <a:pt x="300421" y="259246"/>
                </a:lnTo>
                <a:lnTo>
                  <a:pt x="286970" y="250458"/>
                </a:lnTo>
                <a:lnTo>
                  <a:pt x="257824" y="254852"/>
                </a:lnTo>
                <a:lnTo>
                  <a:pt x="251098" y="272428"/>
                </a:lnTo>
                <a:lnTo>
                  <a:pt x="251098" y="311974"/>
                </a:lnTo>
                <a:lnTo>
                  <a:pt x="253340" y="336141"/>
                </a:lnTo>
                <a:lnTo>
                  <a:pt x="221953" y="353717"/>
                </a:lnTo>
                <a:lnTo>
                  <a:pt x="183840" y="377884"/>
                </a:lnTo>
                <a:lnTo>
                  <a:pt x="174872" y="419627"/>
                </a:lnTo>
                <a:lnTo>
                  <a:pt x="159178" y="456976"/>
                </a:lnTo>
                <a:lnTo>
                  <a:pt x="145727" y="489931"/>
                </a:lnTo>
                <a:lnTo>
                  <a:pt x="163662" y="514098"/>
                </a:lnTo>
                <a:lnTo>
                  <a:pt x="136759" y="514098"/>
                </a:lnTo>
                <a:lnTo>
                  <a:pt x="112097" y="494325"/>
                </a:lnTo>
                <a:lnTo>
                  <a:pt x="78468" y="485537"/>
                </a:lnTo>
                <a:lnTo>
                  <a:pt x="42597" y="485537"/>
                </a:lnTo>
                <a:lnTo>
                  <a:pt x="24661" y="456976"/>
                </a:lnTo>
                <a:lnTo>
                  <a:pt x="33629" y="432809"/>
                </a:lnTo>
                <a:lnTo>
                  <a:pt x="38113" y="393263"/>
                </a:lnTo>
                <a:lnTo>
                  <a:pt x="29145" y="373490"/>
                </a:lnTo>
                <a:lnTo>
                  <a:pt x="4484" y="353717"/>
                </a:lnTo>
                <a:lnTo>
                  <a:pt x="0" y="331747"/>
                </a:lnTo>
                <a:lnTo>
                  <a:pt x="24661" y="311974"/>
                </a:lnTo>
                <a:lnTo>
                  <a:pt x="33629" y="292201"/>
                </a:lnTo>
                <a:lnTo>
                  <a:pt x="33629" y="272428"/>
                </a:lnTo>
                <a:lnTo>
                  <a:pt x="15693" y="243867"/>
                </a:lnTo>
                <a:lnTo>
                  <a:pt x="15693" y="215306"/>
                </a:lnTo>
                <a:lnTo>
                  <a:pt x="38113" y="206518"/>
                </a:lnTo>
                <a:lnTo>
                  <a:pt x="38113" y="193336"/>
                </a:lnTo>
                <a:lnTo>
                  <a:pt x="33629" y="173563"/>
                </a:lnTo>
                <a:lnTo>
                  <a:pt x="49323" y="164775"/>
                </a:lnTo>
                <a:lnTo>
                  <a:pt x="62774" y="177957"/>
                </a:lnTo>
                <a:lnTo>
                  <a:pt x="87436" y="215306"/>
                </a:lnTo>
                <a:lnTo>
                  <a:pt x="91920" y="219700"/>
                </a:lnTo>
                <a:lnTo>
                  <a:pt x="91920" y="191139"/>
                </a:lnTo>
                <a:lnTo>
                  <a:pt x="100888" y="182351"/>
                </a:lnTo>
                <a:lnTo>
                  <a:pt x="112097" y="162578"/>
                </a:lnTo>
                <a:lnTo>
                  <a:pt x="141243" y="158184"/>
                </a:lnTo>
                <a:lnTo>
                  <a:pt x="150211" y="177957"/>
                </a:lnTo>
                <a:lnTo>
                  <a:pt x="170388" y="202124"/>
                </a:lnTo>
                <a:lnTo>
                  <a:pt x="174872" y="169169"/>
                </a:lnTo>
                <a:lnTo>
                  <a:pt x="163662" y="136214"/>
                </a:lnTo>
                <a:lnTo>
                  <a:pt x="174872" y="125229"/>
                </a:lnTo>
                <a:lnTo>
                  <a:pt x="224195" y="134017"/>
                </a:lnTo>
                <a:close/>
                <a:moveTo>
                  <a:pt x="311632" y="0"/>
                </a:moveTo>
                <a:lnTo>
                  <a:pt x="307148" y="32955"/>
                </a:lnTo>
                <a:lnTo>
                  <a:pt x="295938" y="65910"/>
                </a:lnTo>
                <a:lnTo>
                  <a:pt x="262309" y="92274"/>
                </a:lnTo>
                <a:lnTo>
                  <a:pt x="204018" y="103259"/>
                </a:lnTo>
                <a:lnTo>
                  <a:pt x="136759" y="103259"/>
                </a:lnTo>
                <a:lnTo>
                  <a:pt x="112098" y="131820"/>
                </a:lnTo>
                <a:lnTo>
                  <a:pt x="87436" y="149396"/>
                </a:lnTo>
                <a:lnTo>
                  <a:pt x="67259" y="145002"/>
                </a:lnTo>
                <a:lnTo>
                  <a:pt x="67259" y="98865"/>
                </a:lnTo>
                <a:lnTo>
                  <a:pt x="87436" y="87880"/>
                </a:lnTo>
                <a:lnTo>
                  <a:pt x="136759" y="79092"/>
                </a:lnTo>
                <a:lnTo>
                  <a:pt x="161421" y="61516"/>
                </a:lnTo>
                <a:lnTo>
                  <a:pt x="183840" y="57122"/>
                </a:lnTo>
                <a:lnTo>
                  <a:pt x="266793" y="197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76" name="Zástupný text 275">
            <a:extLst>
              <a:ext uri="{FF2B5EF4-FFF2-40B4-BE49-F238E27FC236}">
                <a16:creationId xmlns:a16="http://schemas.microsoft.com/office/drawing/2014/main" id="{D4B2D616-E476-5378-7CC2-C655CDF8C1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6991" y="6802378"/>
            <a:ext cx="669902" cy="426849"/>
          </a:xfrm>
          <a:custGeom>
            <a:avLst/>
            <a:gdLst>
              <a:gd name="connsiteX0" fmla="*/ 285495 w 669902"/>
              <a:gd name="connsiteY0" fmla="*/ 0 h 426849"/>
              <a:gd name="connsiteX1" fmla="*/ 303479 w 669902"/>
              <a:gd name="connsiteY1" fmla="*/ 24203 h 426849"/>
              <a:gd name="connsiteX2" fmla="*/ 323711 w 669902"/>
              <a:gd name="connsiteY2" fmla="*/ 41805 h 426849"/>
              <a:gd name="connsiteX3" fmla="*/ 319215 w 669902"/>
              <a:gd name="connsiteY3" fmla="*/ 52806 h 426849"/>
              <a:gd name="connsiteX4" fmla="*/ 352935 w 669902"/>
              <a:gd name="connsiteY4" fmla="*/ 81410 h 426849"/>
              <a:gd name="connsiteX5" fmla="*/ 382159 w 669902"/>
              <a:gd name="connsiteY5" fmla="*/ 70408 h 426849"/>
              <a:gd name="connsiteX6" fmla="*/ 406887 w 669902"/>
              <a:gd name="connsiteY6" fmla="*/ 52806 h 426849"/>
              <a:gd name="connsiteX7" fmla="*/ 420375 w 669902"/>
              <a:gd name="connsiteY7" fmla="*/ 37405 h 426849"/>
              <a:gd name="connsiteX8" fmla="*/ 456343 w 669902"/>
              <a:gd name="connsiteY8" fmla="*/ 48406 h 426849"/>
              <a:gd name="connsiteX9" fmla="*/ 456343 w 669902"/>
              <a:gd name="connsiteY9" fmla="*/ 57207 h 426849"/>
              <a:gd name="connsiteX10" fmla="*/ 469831 w 669902"/>
              <a:gd name="connsiteY10" fmla="*/ 77009 h 426849"/>
              <a:gd name="connsiteX11" fmla="*/ 474327 w 669902"/>
              <a:gd name="connsiteY11" fmla="*/ 94611 h 426849"/>
              <a:gd name="connsiteX12" fmla="*/ 508047 w 669902"/>
              <a:gd name="connsiteY12" fmla="*/ 118814 h 426849"/>
              <a:gd name="connsiteX13" fmla="*/ 528279 w 669902"/>
              <a:gd name="connsiteY13" fmla="*/ 110013 h 426849"/>
              <a:gd name="connsiteX14" fmla="*/ 566495 w 669902"/>
              <a:gd name="connsiteY14" fmla="*/ 129815 h 426849"/>
              <a:gd name="connsiteX15" fmla="*/ 566495 w 669902"/>
              <a:gd name="connsiteY15" fmla="*/ 154018 h 426849"/>
              <a:gd name="connsiteX16" fmla="*/ 566495 w 669902"/>
              <a:gd name="connsiteY16" fmla="*/ 187022 h 426849"/>
              <a:gd name="connsiteX17" fmla="*/ 568743 w 669902"/>
              <a:gd name="connsiteY17" fmla="*/ 217825 h 426849"/>
              <a:gd name="connsiteX18" fmla="*/ 631686 w 669902"/>
              <a:gd name="connsiteY18" fmla="*/ 228827 h 426849"/>
              <a:gd name="connsiteX19" fmla="*/ 654166 w 669902"/>
              <a:gd name="connsiteY19" fmla="*/ 239828 h 426849"/>
              <a:gd name="connsiteX20" fmla="*/ 669902 w 669902"/>
              <a:gd name="connsiteY20" fmla="*/ 266231 h 426849"/>
              <a:gd name="connsiteX21" fmla="*/ 654166 w 669902"/>
              <a:gd name="connsiteY21" fmla="*/ 297034 h 426849"/>
              <a:gd name="connsiteX22" fmla="*/ 604710 w 669902"/>
              <a:gd name="connsiteY22" fmla="*/ 305835 h 426849"/>
              <a:gd name="connsiteX23" fmla="*/ 582230 w 669902"/>
              <a:gd name="connsiteY23" fmla="*/ 354241 h 426849"/>
              <a:gd name="connsiteX24" fmla="*/ 573239 w 669902"/>
              <a:gd name="connsiteY24" fmla="*/ 396046 h 426849"/>
              <a:gd name="connsiteX25" fmla="*/ 561999 w 669902"/>
              <a:gd name="connsiteY25" fmla="*/ 382844 h 426849"/>
              <a:gd name="connsiteX26" fmla="*/ 532775 w 669902"/>
              <a:gd name="connsiteY26" fmla="*/ 367442 h 426849"/>
              <a:gd name="connsiteX27" fmla="*/ 494559 w 669902"/>
              <a:gd name="connsiteY27" fmla="*/ 363042 h 426849"/>
              <a:gd name="connsiteX28" fmla="*/ 460839 w 669902"/>
              <a:gd name="connsiteY28" fmla="*/ 378444 h 426849"/>
              <a:gd name="connsiteX29" fmla="*/ 429367 w 669902"/>
              <a:gd name="connsiteY29" fmla="*/ 426849 h 426849"/>
              <a:gd name="connsiteX30" fmla="*/ 386655 w 669902"/>
              <a:gd name="connsiteY30" fmla="*/ 398246 h 426849"/>
              <a:gd name="connsiteX31" fmla="*/ 386655 w 669902"/>
              <a:gd name="connsiteY31" fmla="*/ 343240 h 426849"/>
              <a:gd name="connsiteX32" fmla="*/ 375415 w 669902"/>
              <a:gd name="connsiteY32" fmla="*/ 319037 h 426849"/>
              <a:gd name="connsiteX33" fmla="*/ 341695 w 669902"/>
              <a:gd name="connsiteY33" fmla="*/ 321237 h 426849"/>
              <a:gd name="connsiteX34" fmla="*/ 332703 w 669902"/>
              <a:gd name="connsiteY34" fmla="*/ 358641 h 426849"/>
              <a:gd name="connsiteX35" fmla="*/ 319215 w 669902"/>
              <a:gd name="connsiteY35" fmla="*/ 376243 h 426849"/>
              <a:gd name="connsiteX36" fmla="*/ 298983 w 669902"/>
              <a:gd name="connsiteY36" fmla="*/ 387245 h 426849"/>
              <a:gd name="connsiteX37" fmla="*/ 204568 w 669902"/>
              <a:gd name="connsiteY37" fmla="*/ 376243 h 426849"/>
              <a:gd name="connsiteX38" fmla="*/ 161856 w 669902"/>
              <a:gd name="connsiteY38" fmla="*/ 371843 h 426849"/>
              <a:gd name="connsiteX39" fmla="*/ 141624 w 669902"/>
              <a:gd name="connsiteY39" fmla="*/ 358641 h 426849"/>
              <a:gd name="connsiteX40" fmla="*/ 125888 w 669902"/>
              <a:gd name="connsiteY40" fmla="*/ 338839 h 426849"/>
              <a:gd name="connsiteX41" fmla="*/ 130384 w 669902"/>
              <a:gd name="connsiteY41" fmla="*/ 310236 h 426849"/>
              <a:gd name="connsiteX42" fmla="*/ 121392 w 669902"/>
              <a:gd name="connsiteY42" fmla="*/ 268431 h 426849"/>
              <a:gd name="connsiteX43" fmla="*/ 96664 w 669902"/>
              <a:gd name="connsiteY43" fmla="*/ 261830 h 426849"/>
              <a:gd name="connsiteX44" fmla="*/ 58448 w 669902"/>
              <a:gd name="connsiteY44" fmla="*/ 268431 h 426849"/>
              <a:gd name="connsiteX45" fmla="*/ 33720 w 669902"/>
              <a:gd name="connsiteY45" fmla="*/ 294834 h 426849"/>
              <a:gd name="connsiteX46" fmla="*/ 8992 w 669902"/>
              <a:gd name="connsiteY46" fmla="*/ 310236 h 426849"/>
              <a:gd name="connsiteX47" fmla="*/ 0 w 669902"/>
              <a:gd name="connsiteY47" fmla="*/ 281633 h 426849"/>
              <a:gd name="connsiteX48" fmla="*/ 20232 w 669902"/>
              <a:gd name="connsiteY48" fmla="*/ 257430 h 426849"/>
              <a:gd name="connsiteX49" fmla="*/ 20232 w 669902"/>
              <a:gd name="connsiteY49" fmla="*/ 237628 h 426849"/>
              <a:gd name="connsiteX50" fmla="*/ 74184 w 669902"/>
              <a:gd name="connsiteY50" fmla="*/ 180421 h 426849"/>
              <a:gd name="connsiteX51" fmla="*/ 101160 w 669902"/>
              <a:gd name="connsiteY51" fmla="*/ 171620 h 426849"/>
              <a:gd name="connsiteX52" fmla="*/ 101160 w 669902"/>
              <a:gd name="connsiteY52" fmla="*/ 143017 h 426849"/>
              <a:gd name="connsiteX53" fmla="*/ 121392 w 669902"/>
              <a:gd name="connsiteY53" fmla="*/ 118814 h 426849"/>
              <a:gd name="connsiteX54" fmla="*/ 195576 w 669902"/>
              <a:gd name="connsiteY54" fmla="*/ 61607 h 426849"/>
              <a:gd name="connsiteX55" fmla="*/ 224800 w 669902"/>
              <a:gd name="connsiteY55" fmla="*/ 48406 h 426849"/>
              <a:gd name="connsiteX56" fmla="*/ 224800 w 669902"/>
              <a:gd name="connsiteY56" fmla="*/ 37405 h 426849"/>
              <a:gd name="connsiteX57" fmla="*/ 249527 w 669902"/>
              <a:gd name="connsiteY57" fmla="*/ 15402 h 426849"/>
              <a:gd name="connsiteX58" fmla="*/ 263015 w 669902"/>
              <a:gd name="connsiteY58" fmla="*/ 24203 h 42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69902" h="426849">
                <a:moveTo>
                  <a:pt x="285495" y="0"/>
                </a:moveTo>
                <a:lnTo>
                  <a:pt x="303479" y="24203"/>
                </a:lnTo>
                <a:lnTo>
                  <a:pt x="323711" y="41805"/>
                </a:lnTo>
                <a:lnTo>
                  <a:pt x="319215" y="52806"/>
                </a:lnTo>
                <a:lnTo>
                  <a:pt x="352935" y="81410"/>
                </a:lnTo>
                <a:lnTo>
                  <a:pt x="382159" y="70408"/>
                </a:lnTo>
                <a:lnTo>
                  <a:pt x="406887" y="52806"/>
                </a:lnTo>
                <a:lnTo>
                  <a:pt x="420375" y="37405"/>
                </a:lnTo>
                <a:lnTo>
                  <a:pt x="456343" y="48406"/>
                </a:lnTo>
                <a:lnTo>
                  <a:pt x="456343" y="57207"/>
                </a:lnTo>
                <a:lnTo>
                  <a:pt x="469831" y="77009"/>
                </a:lnTo>
                <a:lnTo>
                  <a:pt x="474327" y="94611"/>
                </a:lnTo>
                <a:lnTo>
                  <a:pt x="508047" y="118814"/>
                </a:lnTo>
                <a:lnTo>
                  <a:pt x="528279" y="110013"/>
                </a:lnTo>
                <a:lnTo>
                  <a:pt x="566495" y="129815"/>
                </a:lnTo>
                <a:lnTo>
                  <a:pt x="566495" y="154018"/>
                </a:lnTo>
                <a:lnTo>
                  <a:pt x="566495" y="187022"/>
                </a:lnTo>
                <a:lnTo>
                  <a:pt x="568743" y="217825"/>
                </a:lnTo>
                <a:lnTo>
                  <a:pt x="631686" y="228827"/>
                </a:lnTo>
                <a:lnTo>
                  <a:pt x="654166" y="239828"/>
                </a:lnTo>
                <a:lnTo>
                  <a:pt x="669902" y="266231"/>
                </a:lnTo>
                <a:lnTo>
                  <a:pt x="654166" y="297034"/>
                </a:lnTo>
                <a:lnTo>
                  <a:pt x="604710" y="305835"/>
                </a:lnTo>
                <a:lnTo>
                  <a:pt x="582230" y="354241"/>
                </a:lnTo>
                <a:lnTo>
                  <a:pt x="573239" y="396046"/>
                </a:lnTo>
                <a:lnTo>
                  <a:pt x="561999" y="382844"/>
                </a:lnTo>
                <a:lnTo>
                  <a:pt x="532775" y="367442"/>
                </a:lnTo>
                <a:lnTo>
                  <a:pt x="494559" y="363042"/>
                </a:lnTo>
                <a:lnTo>
                  <a:pt x="460839" y="378444"/>
                </a:lnTo>
                <a:lnTo>
                  <a:pt x="429367" y="426849"/>
                </a:lnTo>
                <a:lnTo>
                  <a:pt x="386655" y="398246"/>
                </a:lnTo>
                <a:lnTo>
                  <a:pt x="386655" y="343240"/>
                </a:lnTo>
                <a:lnTo>
                  <a:pt x="375415" y="319037"/>
                </a:lnTo>
                <a:lnTo>
                  <a:pt x="341695" y="321237"/>
                </a:lnTo>
                <a:lnTo>
                  <a:pt x="332703" y="358641"/>
                </a:lnTo>
                <a:lnTo>
                  <a:pt x="319215" y="376243"/>
                </a:lnTo>
                <a:lnTo>
                  <a:pt x="298983" y="387245"/>
                </a:lnTo>
                <a:lnTo>
                  <a:pt x="204568" y="376243"/>
                </a:lnTo>
                <a:lnTo>
                  <a:pt x="161856" y="371843"/>
                </a:lnTo>
                <a:lnTo>
                  <a:pt x="141624" y="358641"/>
                </a:lnTo>
                <a:lnTo>
                  <a:pt x="125888" y="338839"/>
                </a:lnTo>
                <a:lnTo>
                  <a:pt x="130384" y="310236"/>
                </a:lnTo>
                <a:lnTo>
                  <a:pt x="121392" y="268431"/>
                </a:lnTo>
                <a:lnTo>
                  <a:pt x="96664" y="261830"/>
                </a:lnTo>
                <a:lnTo>
                  <a:pt x="58448" y="268431"/>
                </a:lnTo>
                <a:lnTo>
                  <a:pt x="33720" y="294834"/>
                </a:lnTo>
                <a:lnTo>
                  <a:pt x="8992" y="310236"/>
                </a:lnTo>
                <a:lnTo>
                  <a:pt x="0" y="281633"/>
                </a:lnTo>
                <a:lnTo>
                  <a:pt x="20232" y="257430"/>
                </a:lnTo>
                <a:lnTo>
                  <a:pt x="20232" y="237628"/>
                </a:lnTo>
                <a:lnTo>
                  <a:pt x="74184" y="180421"/>
                </a:lnTo>
                <a:lnTo>
                  <a:pt x="101160" y="171620"/>
                </a:lnTo>
                <a:lnTo>
                  <a:pt x="101160" y="143017"/>
                </a:lnTo>
                <a:lnTo>
                  <a:pt x="121392" y="118814"/>
                </a:lnTo>
                <a:lnTo>
                  <a:pt x="195576" y="61607"/>
                </a:lnTo>
                <a:lnTo>
                  <a:pt x="224800" y="48406"/>
                </a:lnTo>
                <a:lnTo>
                  <a:pt x="224800" y="37405"/>
                </a:lnTo>
                <a:lnTo>
                  <a:pt x="249527" y="15402"/>
                </a:lnTo>
                <a:lnTo>
                  <a:pt x="263015" y="242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78" name="Zástupný text 277">
            <a:extLst>
              <a:ext uri="{FF2B5EF4-FFF2-40B4-BE49-F238E27FC236}">
                <a16:creationId xmlns:a16="http://schemas.microsoft.com/office/drawing/2014/main" id="{6395F991-9304-D715-6F1D-030818C873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5378" y="6607248"/>
            <a:ext cx="790933" cy="344530"/>
          </a:xfrm>
          <a:custGeom>
            <a:avLst/>
            <a:gdLst>
              <a:gd name="connsiteX0" fmla="*/ 296600 w 790933"/>
              <a:gd name="connsiteY0" fmla="*/ 0 h 344530"/>
              <a:gd name="connsiteX1" fmla="*/ 328057 w 790933"/>
              <a:gd name="connsiteY1" fmla="*/ 0 h 344530"/>
              <a:gd name="connsiteX2" fmla="*/ 341539 w 790933"/>
              <a:gd name="connsiteY2" fmla="*/ 24139 h 344530"/>
              <a:gd name="connsiteX3" fmla="*/ 370750 w 790933"/>
              <a:gd name="connsiteY3" fmla="*/ 4389 h 344530"/>
              <a:gd name="connsiteX4" fmla="*/ 399960 w 790933"/>
              <a:gd name="connsiteY4" fmla="*/ 13167 h 344530"/>
              <a:gd name="connsiteX5" fmla="*/ 444900 w 790933"/>
              <a:gd name="connsiteY5" fmla="*/ 59251 h 344530"/>
              <a:gd name="connsiteX6" fmla="*/ 494333 w 790933"/>
              <a:gd name="connsiteY6" fmla="*/ 79001 h 344530"/>
              <a:gd name="connsiteX7" fmla="*/ 512309 w 790933"/>
              <a:gd name="connsiteY7" fmla="*/ 83390 h 344530"/>
              <a:gd name="connsiteX8" fmla="*/ 537025 w 790933"/>
              <a:gd name="connsiteY8" fmla="*/ 63640 h 344530"/>
              <a:gd name="connsiteX9" fmla="*/ 561742 w 790933"/>
              <a:gd name="connsiteY9" fmla="*/ 54862 h 344530"/>
              <a:gd name="connsiteX10" fmla="*/ 629151 w 790933"/>
              <a:gd name="connsiteY10" fmla="*/ 72417 h 344530"/>
              <a:gd name="connsiteX11" fmla="*/ 719030 w 790933"/>
              <a:gd name="connsiteY11" fmla="*/ 92168 h 344530"/>
              <a:gd name="connsiteX12" fmla="*/ 790933 w 790933"/>
              <a:gd name="connsiteY12" fmla="*/ 111918 h 344530"/>
              <a:gd name="connsiteX13" fmla="*/ 766216 w 790933"/>
              <a:gd name="connsiteY13" fmla="*/ 140446 h 344530"/>
              <a:gd name="connsiteX14" fmla="*/ 719030 w 790933"/>
              <a:gd name="connsiteY14" fmla="*/ 186529 h 344530"/>
              <a:gd name="connsiteX15" fmla="*/ 707795 w 790933"/>
              <a:gd name="connsiteY15" fmla="*/ 201890 h 344530"/>
              <a:gd name="connsiteX16" fmla="*/ 712289 w 790933"/>
              <a:gd name="connsiteY16" fmla="*/ 234807 h 344530"/>
              <a:gd name="connsiteX17" fmla="*/ 678585 w 790933"/>
              <a:gd name="connsiteY17" fmla="*/ 234807 h 344530"/>
              <a:gd name="connsiteX18" fmla="*/ 644880 w 790933"/>
              <a:gd name="connsiteY18" fmla="*/ 210668 h 344530"/>
              <a:gd name="connsiteX19" fmla="*/ 611175 w 790933"/>
              <a:gd name="connsiteY19" fmla="*/ 201890 h 344530"/>
              <a:gd name="connsiteX20" fmla="*/ 523544 w 790933"/>
              <a:gd name="connsiteY20" fmla="*/ 221641 h 344530"/>
              <a:gd name="connsiteX21" fmla="*/ 501074 w 790933"/>
              <a:gd name="connsiteY21" fmla="*/ 241391 h 344530"/>
              <a:gd name="connsiteX22" fmla="*/ 476357 w 790933"/>
              <a:gd name="connsiteY22" fmla="*/ 272113 h 344530"/>
              <a:gd name="connsiteX23" fmla="*/ 429171 w 790933"/>
              <a:gd name="connsiteY23" fmla="*/ 300641 h 344530"/>
              <a:gd name="connsiteX24" fmla="*/ 402207 w 790933"/>
              <a:gd name="connsiteY24" fmla="*/ 300641 h 344530"/>
              <a:gd name="connsiteX25" fmla="*/ 372997 w 790933"/>
              <a:gd name="connsiteY25" fmla="*/ 276502 h 344530"/>
              <a:gd name="connsiteX26" fmla="*/ 348280 w 790933"/>
              <a:gd name="connsiteY26" fmla="*/ 276502 h 344530"/>
              <a:gd name="connsiteX27" fmla="*/ 258401 w 790933"/>
              <a:gd name="connsiteY27" fmla="*/ 318197 h 344530"/>
              <a:gd name="connsiteX28" fmla="*/ 215709 w 790933"/>
              <a:gd name="connsiteY28" fmla="*/ 340141 h 344530"/>
              <a:gd name="connsiteX29" fmla="*/ 184251 w 790933"/>
              <a:gd name="connsiteY29" fmla="*/ 344530 h 344530"/>
              <a:gd name="connsiteX30" fmla="*/ 112348 w 790933"/>
              <a:gd name="connsiteY30" fmla="*/ 340141 h 344530"/>
              <a:gd name="connsiteX31" fmla="*/ 83138 w 790933"/>
              <a:gd name="connsiteY31" fmla="*/ 340141 h 344530"/>
              <a:gd name="connsiteX32" fmla="*/ 60668 w 790933"/>
              <a:gd name="connsiteY32" fmla="*/ 307224 h 344530"/>
              <a:gd name="connsiteX33" fmla="*/ 49433 w 790933"/>
              <a:gd name="connsiteY33" fmla="*/ 296252 h 344530"/>
              <a:gd name="connsiteX34" fmla="*/ 24717 w 790933"/>
              <a:gd name="connsiteY34" fmla="*/ 283085 h 344530"/>
              <a:gd name="connsiteX35" fmla="*/ 11235 w 790933"/>
              <a:gd name="connsiteY35" fmla="*/ 267724 h 344530"/>
              <a:gd name="connsiteX36" fmla="*/ 0 w 790933"/>
              <a:gd name="connsiteY36" fmla="*/ 234807 h 344530"/>
              <a:gd name="connsiteX37" fmla="*/ 0 w 790933"/>
              <a:gd name="connsiteY37" fmla="*/ 197502 h 344530"/>
              <a:gd name="connsiteX38" fmla="*/ 76397 w 790933"/>
              <a:gd name="connsiteY38" fmla="*/ 166779 h 344530"/>
              <a:gd name="connsiteX39" fmla="*/ 161782 w 790933"/>
              <a:gd name="connsiteY39" fmla="*/ 166779 h 344530"/>
              <a:gd name="connsiteX40" fmla="*/ 213462 w 790933"/>
              <a:gd name="connsiteY40" fmla="*/ 120695 h 344530"/>
              <a:gd name="connsiteX41" fmla="*/ 220203 w 790933"/>
              <a:gd name="connsiteY41" fmla="*/ 41695 h 344530"/>
              <a:gd name="connsiteX42" fmla="*/ 269636 w 790933"/>
              <a:gd name="connsiteY42" fmla="*/ 17556 h 34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90933" h="344530">
                <a:moveTo>
                  <a:pt x="296600" y="0"/>
                </a:moveTo>
                <a:lnTo>
                  <a:pt x="328057" y="0"/>
                </a:lnTo>
                <a:lnTo>
                  <a:pt x="341539" y="24139"/>
                </a:lnTo>
                <a:lnTo>
                  <a:pt x="370750" y="4389"/>
                </a:lnTo>
                <a:lnTo>
                  <a:pt x="399960" y="13167"/>
                </a:lnTo>
                <a:lnTo>
                  <a:pt x="444900" y="59251"/>
                </a:lnTo>
                <a:lnTo>
                  <a:pt x="494333" y="79001"/>
                </a:lnTo>
                <a:lnTo>
                  <a:pt x="512309" y="83390"/>
                </a:lnTo>
                <a:lnTo>
                  <a:pt x="537025" y="63640"/>
                </a:lnTo>
                <a:lnTo>
                  <a:pt x="561742" y="54862"/>
                </a:lnTo>
                <a:lnTo>
                  <a:pt x="629151" y="72417"/>
                </a:lnTo>
                <a:lnTo>
                  <a:pt x="719030" y="92168"/>
                </a:lnTo>
                <a:lnTo>
                  <a:pt x="790933" y="111918"/>
                </a:lnTo>
                <a:lnTo>
                  <a:pt x="766216" y="140446"/>
                </a:lnTo>
                <a:lnTo>
                  <a:pt x="719030" y="186529"/>
                </a:lnTo>
                <a:lnTo>
                  <a:pt x="707795" y="201890"/>
                </a:lnTo>
                <a:lnTo>
                  <a:pt x="712289" y="234807"/>
                </a:lnTo>
                <a:lnTo>
                  <a:pt x="678585" y="234807"/>
                </a:lnTo>
                <a:lnTo>
                  <a:pt x="644880" y="210668"/>
                </a:lnTo>
                <a:lnTo>
                  <a:pt x="611175" y="201890"/>
                </a:lnTo>
                <a:lnTo>
                  <a:pt x="523544" y="221641"/>
                </a:lnTo>
                <a:lnTo>
                  <a:pt x="501074" y="241391"/>
                </a:lnTo>
                <a:lnTo>
                  <a:pt x="476357" y="272113"/>
                </a:lnTo>
                <a:lnTo>
                  <a:pt x="429171" y="300641"/>
                </a:lnTo>
                <a:lnTo>
                  <a:pt x="402207" y="300641"/>
                </a:lnTo>
                <a:lnTo>
                  <a:pt x="372997" y="276502"/>
                </a:lnTo>
                <a:lnTo>
                  <a:pt x="348280" y="276502"/>
                </a:lnTo>
                <a:lnTo>
                  <a:pt x="258401" y="318197"/>
                </a:lnTo>
                <a:lnTo>
                  <a:pt x="215709" y="340141"/>
                </a:lnTo>
                <a:lnTo>
                  <a:pt x="184251" y="344530"/>
                </a:lnTo>
                <a:lnTo>
                  <a:pt x="112348" y="340141"/>
                </a:lnTo>
                <a:lnTo>
                  <a:pt x="83138" y="340141"/>
                </a:lnTo>
                <a:lnTo>
                  <a:pt x="60668" y="307224"/>
                </a:lnTo>
                <a:lnTo>
                  <a:pt x="49433" y="296252"/>
                </a:lnTo>
                <a:lnTo>
                  <a:pt x="24717" y="283085"/>
                </a:lnTo>
                <a:lnTo>
                  <a:pt x="11235" y="267724"/>
                </a:lnTo>
                <a:lnTo>
                  <a:pt x="0" y="234807"/>
                </a:lnTo>
                <a:lnTo>
                  <a:pt x="0" y="197502"/>
                </a:lnTo>
                <a:lnTo>
                  <a:pt x="76397" y="166779"/>
                </a:lnTo>
                <a:lnTo>
                  <a:pt x="161782" y="166779"/>
                </a:lnTo>
                <a:lnTo>
                  <a:pt x="213462" y="120695"/>
                </a:lnTo>
                <a:lnTo>
                  <a:pt x="220203" y="41695"/>
                </a:lnTo>
                <a:lnTo>
                  <a:pt x="269636" y="175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80" name="Zástupný text 279">
            <a:extLst>
              <a:ext uri="{FF2B5EF4-FFF2-40B4-BE49-F238E27FC236}">
                <a16:creationId xmlns:a16="http://schemas.microsoft.com/office/drawing/2014/main" id="{DC998053-F386-1E8F-6AF6-3E536855BA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8901" y="2433278"/>
            <a:ext cx="2274283" cy="2442182"/>
          </a:xfrm>
          <a:custGeom>
            <a:avLst/>
            <a:gdLst>
              <a:gd name="connsiteX0" fmla="*/ 478678 w 2274283"/>
              <a:gd name="connsiteY0" fmla="*/ 1350901 h 2442182"/>
              <a:gd name="connsiteX1" fmla="*/ 539355 w 2274283"/>
              <a:gd name="connsiteY1" fmla="*/ 1377303 h 2442182"/>
              <a:gd name="connsiteX2" fmla="*/ 465194 w 2274283"/>
              <a:gd name="connsiteY2" fmla="*/ 1397104 h 2442182"/>
              <a:gd name="connsiteX3" fmla="*/ 458452 w 2274283"/>
              <a:gd name="connsiteY3" fmla="*/ 1370702 h 2442182"/>
              <a:gd name="connsiteX4" fmla="*/ 977582 w 2274283"/>
              <a:gd name="connsiteY4" fmla="*/ 506038 h 2442182"/>
              <a:gd name="connsiteX5" fmla="*/ 984324 w 2274283"/>
              <a:gd name="connsiteY5" fmla="*/ 539040 h 2442182"/>
              <a:gd name="connsiteX6" fmla="*/ 943872 w 2274283"/>
              <a:gd name="connsiteY6" fmla="*/ 545641 h 2442182"/>
              <a:gd name="connsiteX7" fmla="*/ 1087701 w 2274283"/>
              <a:gd name="connsiteY7" fmla="*/ 486236 h 2442182"/>
              <a:gd name="connsiteX8" fmla="*/ 1094443 w 2274283"/>
              <a:gd name="connsiteY8" fmla="*/ 519238 h 2442182"/>
              <a:gd name="connsiteX9" fmla="*/ 1047249 w 2274283"/>
              <a:gd name="connsiteY9" fmla="*/ 532439 h 2442182"/>
              <a:gd name="connsiteX10" fmla="*/ 1033765 w 2274283"/>
              <a:gd name="connsiteY10" fmla="*/ 499437 h 2442182"/>
              <a:gd name="connsiteX11" fmla="*/ 1155120 w 2274283"/>
              <a:gd name="connsiteY11" fmla="*/ 426832 h 2442182"/>
              <a:gd name="connsiteX12" fmla="*/ 1209055 w 2274283"/>
              <a:gd name="connsiteY12" fmla="*/ 440033 h 2442182"/>
              <a:gd name="connsiteX13" fmla="*/ 1202313 w 2274283"/>
              <a:gd name="connsiteY13" fmla="*/ 459834 h 2442182"/>
              <a:gd name="connsiteX14" fmla="*/ 1209055 w 2274283"/>
              <a:gd name="connsiteY14" fmla="*/ 499437 h 2442182"/>
              <a:gd name="connsiteX15" fmla="*/ 1161862 w 2274283"/>
              <a:gd name="connsiteY15" fmla="*/ 512638 h 2442182"/>
              <a:gd name="connsiteX16" fmla="*/ 1141636 w 2274283"/>
              <a:gd name="connsiteY16" fmla="*/ 492836 h 2442182"/>
              <a:gd name="connsiteX17" fmla="*/ 1141636 w 2274283"/>
              <a:gd name="connsiteY17" fmla="*/ 459834 h 2442182"/>
              <a:gd name="connsiteX18" fmla="*/ 1094442 w 2274283"/>
              <a:gd name="connsiteY18" fmla="*/ 389429 h 2442182"/>
              <a:gd name="connsiteX19" fmla="*/ 1128152 w 2274283"/>
              <a:gd name="connsiteY19" fmla="*/ 402630 h 2442182"/>
              <a:gd name="connsiteX20" fmla="*/ 1107926 w 2274283"/>
              <a:gd name="connsiteY20" fmla="*/ 446633 h 2442182"/>
              <a:gd name="connsiteX21" fmla="*/ 1053991 w 2274283"/>
              <a:gd name="connsiteY21" fmla="*/ 426831 h 2442182"/>
              <a:gd name="connsiteX22" fmla="*/ 1053991 w 2274283"/>
              <a:gd name="connsiteY22" fmla="*/ 413631 h 2442182"/>
              <a:gd name="connsiteX23" fmla="*/ 1074217 w 2274283"/>
              <a:gd name="connsiteY23" fmla="*/ 402630 h 2442182"/>
              <a:gd name="connsiteX24" fmla="*/ 1182088 w 2274283"/>
              <a:gd name="connsiteY24" fmla="*/ 338825 h 2442182"/>
              <a:gd name="connsiteX25" fmla="*/ 1195572 w 2274283"/>
              <a:gd name="connsiteY25" fmla="*/ 352026 h 2442182"/>
              <a:gd name="connsiteX26" fmla="*/ 1141636 w 2274283"/>
              <a:gd name="connsiteY26" fmla="*/ 374028 h 2442182"/>
              <a:gd name="connsiteX27" fmla="*/ 1406819 w 2274283"/>
              <a:gd name="connsiteY27" fmla="*/ 231017 h 2442182"/>
              <a:gd name="connsiteX28" fmla="*/ 1447270 w 2274283"/>
              <a:gd name="connsiteY28" fmla="*/ 257419 h 2442182"/>
              <a:gd name="connsiteX29" fmla="*/ 1420302 w 2274283"/>
              <a:gd name="connsiteY29" fmla="*/ 290421 h 2442182"/>
              <a:gd name="connsiteX30" fmla="*/ 1373109 w 2274283"/>
              <a:gd name="connsiteY30" fmla="*/ 257419 h 2442182"/>
              <a:gd name="connsiteX31" fmla="*/ 1480980 w 2274283"/>
              <a:gd name="connsiteY31" fmla="*/ 178213 h 2442182"/>
              <a:gd name="connsiteX32" fmla="*/ 1514690 w 2274283"/>
              <a:gd name="connsiteY32" fmla="*/ 211215 h 2442182"/>
              <a:gd name="connsiteX33" fmla="*/ 1474239 w 2274283"/>
              <a:gd name="connsiteY33" fmla="*/ 237617 h 2442182"/>
              <a:gd name="connsiteX34" fmla="*/ 1440529 w 2274283"/>
              <a:gd name="connsiteY34" fmla="*/ 198014 h 2442182"/>
              <a:gd name="connsiteX35" fmla="*/ 1743916 w 2274283"/>
              <a:gd name="connsiteY35" fmla="*/ 66005 h 2442182"/>
              <a:gd name="connsiteX36" fmla="*/ 1723690 w 2274283"/>
              <a:gd name="connsiteY36" fmla="*/ 132009 h 2442182"/>
              <a:gd name="connsiteX37" fmla="*/ 1683239 w 2274283"/>
              <a:gd name="connsiteY37" fmla="*/ 138610 h 2442182"/>
              <a:gd name="connsiteX38" fmla="*/ 1636045 w 2274283"/>
              <a:gd name="connsiteY38" fmla="*/ 92407 h 2442182"/>
              <a:gd name="connsiteX39" fmla="*/ 1683239 w 2274283"/>
              <a:gd name="connsiteY39" fmla="*/ 85806 h 2442182"/>
              <a:gd name="connsiteX40" fmla="*/ 1703464 w 2274283"/>
              <a:gd name="connsiteY40" fmla="*/ 99007 h 2442182"/>
              <a:gd name="connsiteX41" fmla="*/ 2013594 w 2274283"/>
              <a:gd name="connsiteY41" fmla="*/ 0 h 2442182"/>
              <a:gd name="connsiteX42" fmla="*/ 2056293 w 2274283"/>
              <a:gd name="connsiteY42" fmla="*/ 0 h 2442182"/>
              <a:gd name="connsiteX43" fmla="*/ 2063035 w 2274283"/>
              <a:gd name="connsiteY43" fmla="*/ 8801 h 2442182"/>
              <a:gd name="connsiteX44" fmla="*/ 2056293 w 2274283"/>
              <a:gd name="connsiteY44" fmla="*/ 48403 h 2442182"/>
              <a:gd name="connsiteX45" fmla="*/ 2038315 w 2274283"/>
              <a:gd name="connsiteY45" fmla="*/ 66005 h 2442182"/>
              <a:gd name="connsiteX46" fmla="*/ 2072025 w 2274283"/>
              <a:gd name="connsiteY46" fmla="*/ 90207 h 2442182"/>
              <a:gd name="connsiteX47" fmla="*/ 2087756 w 2274283"/>
              <a:gd name="connsiteY47" fmla="*/ 66005 h 2442182"/>
              <a:gd name="connsiteX48" fmla="*/ 2121465 w 2274283"/>
              <a:gd name="connsiteY48" fmla="*/ 33002 h 2442182"/>
              <a:gd name="connsiteX49" fmla="*/ 2157423 w 2274283"/>
              <a:gd name="connsiteY49" fmla="*/ 41803 h 2442182"/>
              <a:gd name="connsiteX50" fmla="*/ 2191132 w 2274283"/>
              <a:gd name="connsiteY50" fmla="*/ 72605 h 2442182"/>
              <a:gd name="connsiteX51" fmla="*/ 2215853 w 2274283"/>
              <a:gd name="connsiteY51" fmla="*/ 81406 h 2442182"/>
              <a:gd name="connsiteX52" fmla="*/ 2258552 w 2274283"/>
              <a:gd name="connsiteY52" fmla="*/ 96807 h 2442182"/>
              <a:gd name="connsiteX53" fmla="*/ 2274283 w 2274283"/>
              <a:gd name="connsiteY53" fmla="*/ 105608 h 2442182"/>
              <a:gd name="connsiteX54" fmla="*/ 2265294 w 2274283"/>
              <a:gd name="connsiteY54" fmla="*/ 138610 h 2442182"/>
              <a:gd name="connsiteX55" fmla="*/ 2240573 w 2274283"/>
              <a:gd name="connsiteY55" fmla="*/ 129810 h 2442182"/>
              <a:gd name="connsiteX56" fmla="*/ 2175401 w 2274283"/>
              <a:gd name="connsiteY56" fmla="*/ 180413 h 2442182"/>
              <a:gd name="connsiteX57" fmla="*/ 2182143 w 2274283"/>
              <a:gd name="connsiteY57" fmla="*/ 204615 h 2442182"/>
              <a:gd name="connsiteX58" fmla="*/ 2200121 w 2274283"/>
              <a:gd name="connsiteY58" fmla="*/ 211216 h 2442182"/>
              <a:gd name="connsiteX59" fmla="*/ 2206863 w 2274283"/>
              <a:gd name="connsiteY59" fmla="*/ 253019 h 2442182"/>
              <a:gd name="connsiteX60" fmla="*/ 2231584 w 2274283"/>
              <a:gd name="connsiteY60" fmla="*/ 228817 h 2442182"/>
              <a:gd name="connsiteX61" fmla="*/ 2249563 w 2274283"/>
              <a:gd name="connsiteY61" fmla="*/ 235417 h 2442182"/>
              <a:gd name="connsiteX62" fmla="*/ 2224842 w 2274283"/>
              <a:gd name="connsiteY62" fmla="*/ 286021 h 2442182"/>
              <a:gd name="connsiteX63" fmla="*/ 2182143 w 2274283"/>
              <a:gd name="connsiteY63" fmla="*/ 319024 h 2442182"/>
              <a:gd name="connsiteX64" fmla="*/ 2157423 w 2274283"/>
              <a:gd name="connsiteY64" fmla="*/ 349826 h 2442182"/>
              <a:gd name="connsiteX65" fmla="*/ 2157423 w 2274283"/>
              <a:gd name="connsiteY65" fmla="*/ 325624 h 2442182"/>
              <a:gd name="connsiteX66" fmla="*/ 2139444 w 2274283"/>
              <a:gd name="connsiteY66" fmla="*/ 310223 h 2442182"/>
              <a:gd name="connsiteX67" fmla="*/ 2139444 w 2274283"/>
              <a:gd name="connsiteY67" fmla="*/ 292622 h 2442182"/>
              <a:gd name="connsiteX68" fmla="*/ 2121465 w 2274283"/>
              <a:gd name="connsiteY68" fmla="*/ 268420 h 2442182"/>
              <a:gd name="connsiteX69" fmla="*/ 2096745 w 2274283"/>
              <a:gd name="connsiteY69" fmla="*/ 277221 h 2442182"/>
              <a:gd name="connsiteX70" fmla="*/ 2081014 w 2274283"/>
              <a:gd name="connsiteY70" fmla="*/ 261819 h 2442182"/>
              <a:gd name="connsiteX71" fmla="*/ 2038315 w 2274283"/>
              <a:gd name="connsiteY71" fmla="*/ 211216 h 2442182"/>
              <a:gd name="connsiteX72" fmla="*/ 1988874 w 2274283"/>
              <a:gd name="connsiteY72" fmla="*/ 261819 h 2442182"/>
              <a:gd name="connsiteX73" fmla="*/ 1973143 w 2274283"/>
              <a:gd name="connsiteY73" fmla="*/ 253019 h 2442182"/>
              <a:gd name="connsiteX74" fmla="*/ 1930444 w 2274283"/>
              <a:gd name="connsiteY74" fmla="*/ 292622 h 2442182"/>
              <a:gd name="connsiteX75" fmla="*/ 1939433 w 2274283"/>
              <a:gd name="connsiteY75" fmla="*/ 376228 h 2442182"/>
              <a:gd name="connsiteX76" fmla="*/ 1930444 w 2274283"/>
              <a:gd name="connsiteY76" fmla="*/ 382828 h 2442182"/>
              <a:gd name="connsiteX77" fmla="*/ 1896734 w 2274283"/>
              <a:gd name="connsiteY77" fmla="*/ 437832 h 2442182"/>
              <a:gd name="connsiteX78" fmla="*/ 1887745 w 2274283"/>
              <a:gd name="connsiteY78" fmla="*/ 455434 h 2442182"/>
              <a:gd name="connsiteX79" fmla="*/ 1872014 w 2274283"/>
              <a:gd name="connsiteY79" fmla="*/ 486236 h 2442182"/>
              <a:gd name="connsiteX80" fmla="*/ 1863024 w 2274283"/>
              <a:gd name="connsiteY80" fmla="*/ 495037 h 2442182"/>
              <a:gd name="connsiteX81" fmla="*/ 1831562 w 2274283"/>
              <a:gd name="connsiteY81" fmla="*/ 486236 h 2442182"/>
              <a:gd name="connsiteX82" fmla="*/ 1804594 w 2274283"/>
              <a:gd name="connsiteY82" fmla="*/ 462034 h 2442182"/>
              <a:gd name="connsiteX83" fmla="*/ 1788863 w 2274283"/>
              <a:gd name="connsiteY83" fmla="*/ 455434 h 2442182"/>
              <a:gd name="connsiteX84" fmla="*/ 1764143 w 2274283"/>
              <a:gd name="connsiteY84" fmla="*/ 462034 h 2442182"/>
              <a:gd name="connsiteX85" fmla="*/ 1730433 w 2274283"/>
              <a:gd name="connsiteY85" fmla="*/ 486236 h 2442182"/>
              <a:gd name="connsiteX86" fmla="*/ 1705712 w 2274283"/>
              <a:gd name="connsiteY86" fmla="*/ 486236 h 2442182"/>
              <a:gd name="connsiteX87" fmla="*/ 1647282 w 2274283"/>
              <a:gd name="connsiteY87" fmla="*/ 422431 h 2442182"/>
              <a:gd name="connsiteX88" fmla="*/ 1613572 w 2274283"/>
              <a:gd name="connsiteY88" fmla="*/ 376228 h 2442182"/>
              <a:gd name="connsiteX89" fmla="*/ 1564131 w 2274283"/>
              <a:gd name="connsiteY89" fmla="*/ 382828 h 2442182"/>
              <a:gd name="connsiteX90" fmla="*/ 1530422 w 2274283"/>
              <a:gd name="connsiteY90" fmla="*/ 413631 h 2442182"/>
              <a:gd name="connsiteX91" fmla="*/ 1546153 w 2274283"/>
              <a:gd name="connsiteY91" fmla="*/ 422431 h 2442182"/>
              <a:gd name="connsiteX92" fmla="*/ 1539411 w 2274283"/>
              <a:gd name="connsiteY92" fmla="*/ 437832 h 2442182"/>
              <a:gd name="connsiteX93" fmla="*/ 1546153 w 2274283"/>
              <a:gd name="connsiteY93" fmla="*/ 470835 h 2442182"/>
              <a:gd name="connsiteX94" fmla="*/ 1480981 w 2274283"/>
              <a:gd name="connsiteY94" fmla="*/ 528039 h 2442182"/>
              <a:gd name="connsiteX95" fmla="*/ 1431540 w 2274283"/>
              <a:gd name="connsiteY95" fmla="*/ 519239 h 2442182"/>
              <a:gd name="connsiteX96" fmla="*/ 1397830 w 2274283"/>
              <a:gd name="connsiteY96" fmla="*/ 528039 h 2442182"/>
              <a:gd name="connsiteX97" fmla="*/ 1379851 w 2274283"/>
              <a:gd name="connsiteY97" fmla="*/ 519239 h 2442182"/>
              <a:gd name="connsiteX98" fmla="*/ 1348389 w 2274283"/>
              <a:gd name="connsiteY98" fmla="*/ 552241 h 2442182"/>
              <a:gd name="connsiteX99" fmla="*/ 1355131 w 2274283"/>
              <a:gd name="connsiteY99" fmla="*/ 585243 h 2442182"/>
              <a:gd name="connsiteX100" fmla="*/ 1305690 w 2274283"/>
              <a:gd name="connsiteY100" fmla="*/ 624846 h 2442182"/>
              <a:gd name="connsiteX101" fmla="*/ 1276475 w 2274283"/>
              <a:gd name="connsiteY101" fmla="*/ 618246 h 2442182"/>
              <a:gd name="connsiteX102" fmla="*/ 1236023 w 2274283"/>
              <a:gd name="connsiteY102" fmla="*/ 690851 h 2442182"/>
              <a:gd name="connsiteX103" fmla="*/ 1202314 w 2274283"/>
              <a:gd name="connsiteY103" fmla="*/ 715053 h 2442182"/>
              <a:gd name="connsiteX104" fmla="*/ 1202314 w 2274283"/>
              <a:gd name="connsiteY104" fmla="*/ 748056 h 2442182"/>
              <a:gd name="connsiteX105" fmla="*/ 1211303 w 2274283"/>
              <a:gd name="connsiteY105" fmla="*/ 772257 h 2442182"/>
              <a:gd name="connsiteX106" fmla="*/ 1202314 w 2274283"/>
              <a:gd name="connsiteY106" fmla="*/ 796459 h 2442182"/>
              <a:gd name="connsiteX107" fmla="*/ 1159615 w 2274283"/>
              <a:gd name="connsiteY107" fmla="*/ 829462 h 2442182"/>
              <a:gd name="connsiteX108" fmla="*/ 1143883 w 2274283"/>
              <a:gd name="connsiteY108" fmla="*/ 862464 h 2442182"/>
              <a:gd name="connsiteX109" fmla="*/ 1134894 w 2274283"/>
              <a:gd name="connsiteY109" fmla="*/ 910868 h 2442182"/>
              <a:gd name="connsiteX110" fmla="*/ 1101185 w 2274283"/>
              <a:gd name="connsiteY110" fmla="*/ 928469 h 2442182"/>
              <a:gd name="connsiteX111" fmla="*/ 1051743 w 2274283"/>
              <a:gd name="connsiteY111" fmla="*/ 959271 h 2442182"/>
              <a:gd name="connsiteX112" fmla="*/ 1027023 w 2274283"/>
              <a:gd name="connsiteY112" fmla="*/ 985673 h 2442182"/>
              <a:gd name="connsiteX113" fmla="*/ 1018034 w 2274283"/>
              <a:gd name="connsiteY113" fmla="*/ 1049478 h 2442182"/>
              <a:gd name="connsiteX114" fmla="*/ 1011292 w 2274283"/>
              <a:gd name="connsiteY114" fmla="*/ 1115483 h 2442182"/>
              <a:gd name="connsiteX115" fmla="*/ 1002303 w 2274283"/>
              <a:gd name="connsiteY115" fmla="*/ 1163887 h 2442182"/>
              <a:gd name="connsiteX116" fmla="*/ 982077 w 2274283"/>
              <a:gd name="connsiteY116" fmla="*/ 1188088 h 2442182"/>
              <a:gd name="connsiteX117" fmla="*/ 966346 w 2274283"/>
              <a:gd name="connsiteY117" fmla="*/ 1188088 h 2442182"/>
              <a:gd name="connsiteX118" fmla="*/ 957356 w 2274283"/>
              <a:gd name="connsiteY118" fmla="*/ 1205690 h 2442182"/>
              <a:gd name="connsiteX119" fmla="*/ 966346 w 2274283"/>
              <a:gd name="connsiteY119" fmla="*/ 1236492 h 2442182"/>
              <a:gd name="connsiteX120" fmla="*/ 993313 w 2274283"/>
              <a:gd name="connsiteY120" fmla="*/ 1311298 h 2442182"/>
              <a:gd name="connsiteX121" fmla="*/ 993313 w 2274283"/>
              <a:gd name="connsiteY121" fmla="*/ 1350900 h 2442182"/>
              <a:gd name="connsiteX122" fmla="*/ 966346 w 2274283"/>
              <a:gd name="connsiteY122" fmla="*/ 1383903 h 2442182"/>
              <a:gd name="connsiteX123" fmla="*/ 950614 w 2274283"/>
              <a:gd name="connsiteY123" fmla="*/ 1375103 h 2442182"/>
              <a:gd name="connsiteX124" fmla="*/ 907915 w 2274283"/>
              <a:gd name="connsiteY124" fmla="*/ 1359702 h 2442182"/>
              <a:gd name="connsiteX125" fmla="*/ 858474 w 2274283"/>
              <a:gd name="connsiteY125" fmla="*/ 1375103 h 2442182"/>
              <a:gd name="connsiteX126" fmla="*/ 809033 w 2274283"/>
              <a:gd name="connsiteY126" fmla="*/ 1408105 h 2442182"/>
              <a:gd name="connsiteX127" fmla="*/ 800044 w 2274283"/>
              <a:gd name="connsiteY127" fmla="*/ 1432307 h 2442182"/>
              <a:gd name="connsiteX128" fmla="*/ 782066 w 2274283"/>
              <a:gd name="connsiteY128" fmla="*/ 1465309 h 2442182"/>
              <a:gd name="connsiteX129" fmla="*/ 791055 w 2274283"/>
              <a:gd name="connsiteY129" fmla="*/ 1513713 h 2442182"/>
              <a:gd name="connsiteX130" fmla="*/ 782066 w 2274283"/>
              <a:gd name="connsiteY130" fmla="*/ 1570917 h 2442182"/>
              <a:gd name="connsiteX131" fmla="*/ 775324 w 2274283"/>
              <a:gd name="connsiteY131" fmla="*/ 1621521 h 2442182"/>
              <a:gd name="connsiteX132" fmla="*/ 750603 w 2274283"/>
              <a:gd name="connsiteY132" fmla="*/ 1669925 h 2442182"/>
              <a:gd name="connsiteX133" fmla="*/ 750603 w 2274283"/>
              <a:gd name="connsiteY133" fmla="*/ 1733729 h 2442182"/>
              <a:gd name="connsiteX134" fmla="*/ 750603 w 2274283"/>
              <a:gd name="connsiteY134" fmla="*/ 1740330 h 2442182"/>
              <a:gd name="connsiteX135" fmla="*/ 766335 w 2274283"/>
              <a:gd name="connsiteY135" fmla="*/ 1764532 h 2442182"/>
              <a:gd name="connsiteX136" fmla="*/ 800044 w 2274283"/>
              <a:gd name="connsiteY136" fmla="*/ 1839337 h 2442182"/>
              <a:gd name="connsiteX137" fmla="*/ 757345 w 2274283"/>
              <a:gd name="connsiteY137" fmla="*/ 1863539 h 2442182"/>
              <a:gd name="connsiteX138" fmla="*/ 741614 w 2274283"/>
              <a:gd name="connsiteY138" fmla="*/ 1863539 h 2442182"/>
              <a:gd name="connsiteX139" fmla="*/ 732625 w 2274283"/>
              <a:gd name="connsiteY139" fmla="*/ 1903142 h 2442182"/>
              <a:gd name="connsiteX140" fmla="*/ 750603 w 2274283"/>
              <a:gd name="connsiteY140" fmla="*/ 1920743 h 2442182"/>
              <a:gd name="connsiteX141" fmla="*/ 750603 w 2274283"/>
              <a:gd name="connsiteY141" fmla="*/ 1969147 h 2442182"/>
              <a:gd name="connsiteX142" fmla="*/ 757345 w 2274283"/>
              <a:gd name="connsiteY142" fmla="*/ 1984548 h 2442182"/>
              <a:gd name="connsiteX143" fmla="*/ 766335 w 2274283"/>
              <a:gd name="connsiteY143" fmla="*/ 2065954 h 2442182"/>
              <a:gd name="connsiteX144" fmla="*/ 757345 w 2274283"/>
              <a:gd name="connsiteY144" fmla="*/ 2092356 h 2442182"/>
              <a:gd name="connsiteX145" fmla="*/ 698915 w 2274283"/>
              <a:gd name="connsiteY145" fmla="*/ 2116558 h 2442182"/>
              <a:gd name="connsiteX146" fmla="*/ 674195 w 2274283"/>
              <a:gd name="connsiteY146" fmla="*/ 2131959 h 2442182"/>
              <a:gd name="connsiteX147" fmla="*/ 667453 w 2274283"/>
              <a:gd name="connsiteY147" fmla="*/ 2164961 h 2442182"/>
              <a:gd name="connsiteX148" fmla="*/ 674195 w 2274283"/>
              <a:gd name="connsiteY148" fmla="*/ 2213365 h 2442182"/>
              <a:gd name="connsiteX149" fmla="*/ 667453 w 2274283"/>
              <a:gd name="connsiteY149" fmla="*/ 2230966 h 2442182"/>
              <a:gd name="connsiteX150" fmla="*/ 658463 w 2274283"/>
              <a:gd name="connsiteY150" fmla="*/ 2261769 h 2442182"/>
              <a:gd name="connsiteX151" fmla="*/ 640485 w 2274283"/>
              <a:gd name="connsiteY151" fmla="*/ 2288171 h 2442182"/>
              <a:gd name="connsiteX152" fmla="*/ 615764 w 2274283"/>
              <a:gd name="connsiteY152" fmla="*/ 2294771 h 2442182"/>
              <a:gd name="connsiteX153" fmla="*/ 609022 w 2274283"/>
              <a:gd name="connsiteY153" fmla="*/ 2299171 h 2442182"/>
              <a:gd name="connsiteX154" fmla="*/ 611270 w 2274283"/>
              <a:gd name="connsiteY154" fmla="*/ 2288171 h 2442182"/>
              <a:gd name="connsiteX155" fmla="*/ 591044 w 2274283"/>
              <a:gd name="connsiteY155" fmla="*/ 2299171 h 2442182"/>
              <a:gd name="connsiteX156" fmla="*/ 575313 w 2274283"/>
              <a:gd name="connsiteY156" fmla="*/ 2261769 h 2442182"/>
              <a:gd name="connsiteX157" fmla="*/ 566323 w 2274283"/>
              <a:gd name="connsiteY157" fmla="*/ 2217765 h 2442182"/>
              <a:gd name="connsiteX158" fmla="*/ 575313 w 2274283"/>
              <a:gd name="connsiteY158" fmla="*/ 2193564 h 2442182"/>
              <a:gd name="connsiteX159" fmla="*/ 557334 w 2274283"/>
              <a:gd name="connsiteY159" fmla="*/ 2184763 h 2442182"/>
              <a:gd name="connsiteX160" fmla="*/ 570818 w 2274283"/>
              <a:gd name="connsiteY160" fmla="*/ 2127559 h 2442182"/>
              <a:gd name="connsiteX161" fmla="*/ 537109 w 2274283"/>
              <a:gd name="connsiteY161" fmla="*/ 2178162 h 2442182"/>
              <a:gd name="connsiteX162" fmla="*/ 532614 w 2274283"/>
              <a:gd name="connsiteY162" fmla="*/ 2217765 h 2442182"/>
              <a:gd name="connsiteX163" fmla="*/ 521377 w 2274283"/>
              <a:gd name="connsiteY163" fmla="*/ 2250768 h 2442182"/>
              <a:gd name="connsiteX164" fmla="*/ 487668 w 2274283"/>
              <a:gd name="connsiteY164" fmla="*/ 2270569 h 2442182"/>
              <a:gd name="connsiteX165" fmla="*/ 469689 w 2274283"/>
              <a:gd name="connsiteY165" fmla="*/ 2241967 h 2442182"/>
              <a:gd name="connsiteX166" fmla="*/ 458453 w 2274283"/>
              <a:gd name="connsiteY166" fmla="*/ 2250768 h 2442182"/>
              <a:gd name="connsiteX167" fmla="*/ 391033 w 2274283"/>
              <a:gd name="connsiteY167" fmla="*/ 2340975 h 2442182"/>
              <a:gd name="connsiteX168" fmla="*/ 316871 w 2274283"/>
              <a:gd name="connsiteY168" fmla="*/ 2393779 h 2442182"/>
              <a:gd name="connsiteX169" fmla="*/ 242710 w 2274283"/>
              <a:gd name="connsiteY169" fmla="*/ 2442182 h 2442182"/>
              <a:gd name="connsiteX170" fmla="*/ 191022 w 2274283"/>
              <a:gd name="connsiteY170" fmla="*/ 2442182 h 2442182"/>
              <a:gd name="connsiteX171" fmla="*/ 137086 w 2274283"/>
              <a:gd name="connsiteY171" fmla="*/ 2413580 h 2442182"/>
              <a:gd name="connsiteX172" fmla="*/ 87645 w 2274283"/>
              <a:gd name="connsiteY172" fmla="*/ 2384978 h 2442182"/>
              <a:gd name="connsiteX173" fmla="*/ 74161 w 2274283"/>
              <a:gd name="connsiteY173" fmla="*/ 2345375 h 2442182"/>
              <a:gd name="connsiteX174" fmla="*/ 49441 w 2274283"/>
              <a:gd name="connsiteY174" fmla="*/ 2316773 h 2442182"/>
              <a:gd name="connsiteX175" fmla="*/ 0 w 2274283"/>
              <a:gd name="connsiteY175" fmla="*/ 2266169 h 2442182"/>
              <a:gd name="connsiteX176" fmla="*/ 20226 w 2274283"/>
              <a:gd name="connsiteY176" fmla="*/ 2266169 h 2442182"/>
              <a:gd name="connsiteX177" fmla="*/ 24720 w 2274283"/>
              <a:gd name="connsiteY177" fmla="*/ 2237567 h 2442182"/>
              <a:gd name="connsiteX178" fmla="*/ 20226 w 2274283"/>
              <a:gd name="connsiteY178" fmla="*/ 2197964 h 2442182"/>
              <a:gd name="connsiteX179" fmla="*/ 42699 w 2274283"/>
              <a:gd name="connsiteY179" fmla="*/ 2213365 h 2442182"/>
              <a:gd name="connsiteX180" fmla="*/ 74161 w 2274283"/>
              <a:gd name="connsiteY180" fmla="*/ 2206765 h 2442182"/>
              <a:gd name="connsiteX181" fmla="*/ 71914 w 2274283"/>
              <a:gd name="connsiteY181" fmla="*/ 2178162 h 2442182"/>
              <a:gd name="connsiteX182" fmla="*/ 98882 w 2274283"/>
              <a:gd name="connsiteY182" fmla="*/ 2160561 h 2442182"/>
              <a:gd name="connsiteX183" fmla="*/ 96634 w 2274283"/>
              <a:gd name="connsiteY183" fmla="*/ 2149560 h 2442182"/>
              <a:gd name="connsiteX184" fmla="*/ 78656 w 2274283"/>
              <a:gd name="connsiteY184" fmla="*/ 2127559 h 2442182"/>
              <a:gd name="connsiteX185" fmla="*/ 44946 w 2274283"/>
              <a:gd name="connsiteY185" fmla="*/ 2136359 h 2442182"/>
              <a:gd name="connsiteX186" fmla="*/ 29215 w 2274283"/>
              <a:gd name="connsiteY186" fmla="*/ 2123158 h 2442182"/>
              <a:gd name="connsiteX187" fmla="*/ 42699 w 2274283"/>
              <a:gd name="connsiteY187" fmla="*/ 2074755 h 2442182"/>
              <a:gd name="connsiteX188" fmla="*/ 78656 w 2274283"/>
              <a:gd name="connsiteY188" fmla="*/ 2079155 h 2442182"/>
              <a:gd name="connsiteX189" fmla="*/ 87645 w 2274283"/>
              <a:gd name="connsiteY189" fmla="*/ 2059354 h 2442182"/>
              <a:gd name="connsiteX190" fmla="*/ 92140 w 2274283"/>
              <a:gd name="connsiteY190" fmla="*/ 2017551 h 2442182"/>
              <a:gd name="connsiteX191" fmla="*/ 128097 w 2274283"/>
              <a:gd name="connsiteY191" fmla="*/ 1997749 h 2442182"/>
              <a:gd name="connsiteX192" fmla="*/ 128097 w 2274283"/>
              <a:gd name="connsiteY192" fmla="*/ 1973547 h 2442182"/>
              <a:gd name="connsiteX193" fmla="*/ 103376 w 2274283"/>
              <a:gd name="connsiteY193" fmla="*/ 1960346 h 2442182"/>
              <a:gd name="connsiteX194" fmla="*/ 67419 w 2274283"/>
              <a:gd name="connsiteY194" fmla="*/ 1984548 h 2442182"/>
              <a:gd name="connsiteX195" fmla="*/ 44946 w 2274283"/>
              <a:gd name="connsiteY195" fmla="*/ 1955946 h 2442182"/>
              <a:gd name="connsiteX196" fmla="*/ 53935 w 2274283"/>
              <a:gd name="connsiteY196" fmla="*/ 1925144 h 2442182"/>
              <a:gd name="connsiteX197" fmla="*/ 62925 w 2274283"/>
              <a:gd name="connsiteY197" fmla="*/ 1863539 h 2442182"/>
              <a:gd name="connsiteX198" fmla="*/ 74161 w 2274283"/>
              <a:gd name="connsiteY198" fmla="*/ 1797534 h 2442182"/>
              <a:gd name="connsiteX199" fmla="*/ 83150 w 2274283"/>
              <a:gd name="connsiteY199" fmla="*/ 1733729 h 2442182"/>
              <a:gd name="connsiteX200" fmla="*/ 78656 w 2274283"/>
              <a:gd name="connsiteY200" fmla="*/ 1687526 h 2442182"/>
              <a:gd name="connsiteX201" fmla="*/ 103376 w 2274283"/>
              <a:gd name="connsiteY201" fmla="*/ 1650123 h 2442182"/>
              <a:gd name="connsiteX202" fmla="*/ 121355 w 2274283"/>
              <a:gd name="connsiteY202" fmla="*/ 1641323 h 2442182"/>
              <a:gd name="connsiteX203" fmla="*/ 125849 w 2274283"/>
              <a:gd name="connsiteY203" fmla="*/ 1608320 h 2442182"/>
              <a:gd name="connsiteX204" fmla="*/ 150570 w 2274283"/>
              <a:gd name="connsiteY204" fmla="*/ 1603920 h 2442182"/>
              <a:gd name="connsiteX205" fmla="*/ 195516 w 2274283"/>
              <a:gd name="connsiteY205" fmla="*/ 1612720 h 2442182"/>
              <a:gd name="connsiteX206" fmla="*/ 209000 w 2274283"/>
              <a:gd name="connsiteY206" fmla="*/ 1597319 h 2442182"/>
              <a:gd name="connsiteX207" fmla="*/ 220237 w 2274283"/>
              <a:gd name="connsiteY207" fmla="*/ 1575318 h 2442182"/>
              <a:gd name="connsiteX208" fmla="*/ 258441 w 2274283"/>
              <a:gd name="connsiteY208" fmla="*/ 1592919 h 2442182"/>
              <a:gd name="connsiteX209" fmla="*/ 262936 w 2274283"/>
              <a:gd name="connsiteY209" fmla="*/ 1575318 h 2442182"/>
              <a:gd name="connsiteX210" fmla="*/ 253946 w 2274283"/>
              <a:gd name="connsiteY210" fmla="*/ 1551116 h 2442182"/>
              <a:gd name="connsiteX211" fmla="*/ 292151 w 2274283"/>
              <a:gd name="connsiteY211" fmla="*/ 1522514 h 2442182"/>
              <a:gd name="connsiteX212" fmla="*/ 332602 w 2274283"/>
              <a:gd name="connsiteY212" fmla="*/ 1542315 h 2442182"/>
              <a:gd name="connsiteX213" fmla="*/ 350581 w 2274283"/>
              <a:gd name="connsiteY213" fmla="*/ 1535715 h 2442182"/>
              <a:gd name="connsiteX214" fmla="*/ 346086 w 2274283"/>
              <a:gd name="connsiteY214" fmla="*/ 1513713 h 2442182"/>
              <a:gd name="connsiteX215" fmla="*/ 346086 w 2274283"/>
              <a:gd name="connsiteY215" fmla="*/ 1489511 h 2442182"/>
              <a:gd name="connsiteX216" fmla="*/ 391033 w 2274283"/>
              <a:gd name="connsiteY216" fmla="*/ 1485111 h 2442182"/>
              <a:gd name="connsiteX217" fmla="*/ 420248 w 2274283"/>
              <a:gd name="connsiteY217" fmla="*/ 1502712 h 2442182"/>
              <a:gd name="connsiteX218" fmla="*/ 440474 w 2274283"/>
              <a:gd name="connsiteY218" fmla="*/ 1511513 h 2442182"/>
              <a:gd name="connsiteX219" fmla="*/ 440474 w 2274283"/>
              <a:gd name="connsiteY219" fmla="*/ 1489511 h 2442182"/>
              <a:gd name="connsiteX220" fmla="*/ 458453 w 2274283"/>
              <a:gd name="connsiteY220" fmla="*/ 1482911 h 2442182"/>
              <a:gd name="connsiteX221" fmla="*/ 462947 w 2274283"/>
              <a:gd name="connsiteY221" fmla="*/ 1441108 h 2442182"/>
              <a:gd name="connsiteX222" fmla="*/ 498904 w 2274283"/>
              <a:gd name="connsiteY222" fmla="*/ 1432307 h 2442182"/>
              <a:gd name="connsiteX223" fmla="*/ 532614 w 2274283"/>
              <a:gd name="connsiteY223" fmla="*/ 1432307 h 2442182"/>
              <a:gd name="connsiteX224" fmla="*/ 566323 w 2274283"/>
              <a:gd name="connsiteY224" fmla="*/ 1383903 h 2442182"/>
              <a:gd name="connsiteX225" fmla="*/ 591044 w 2274283"/>
              <a:gd name="connsiteY225" fmla="*/ 1401505 h 2442182"/>
              <a:gd name="connsiteX226" fmla="*/ 600033 w 2274283"/>
              <a:gd name="connsiteY226" fmla="*/ 1449908 h 2442182"/>
              <a:gd name="connsiteX227" fmla="*/ 658463 w 2274283"/>
              <a:gd name="connsiteY227" fmla="*/ 1425706 h 2442182"/>
              <a:gd name="connsiteX228" fmla="*/ 649474 w 2274283"/>
              <a:gd name="connsiteY228" fmla="*/ 1392704 h 2442182"/>
              <a:gd name="connsiteX229" fmla="*/ 692173 w 2274283"/>
              <a:gd name="connsiteY229" fmla="*/ 1401505 h 2442182"/>
              <a:gd name="connsiteX230" fmla="*/ 732625 w 2274283"/>
              <a:gd name="connsiteY230" fmla="*/ 1375103 h 2442182"/>
              <a:gd name="connsiteX231" fmla="*/ 750603 w 2274283"/>
              <a:gd name="connsiteY231" fmla="*/ 1326699 h 2442182"/>
              <a:gd name="connsiteX232" fmla="*/ 732625 w 2274283"/>
              <a:gd name="connsiteY232" fmla="*/ 1317898 h 2442182"/>
              <a:gd name="connsiteX233" fmla="*/ 683184 w 2274283"/>
              <a:gd name="connsiteY233" fmla="*/ 1350900 h 2442182"/>
              <a:gd name="connsiteX234" fmla="*/ 640485 w 2274283"/>
              <a:gd name="connsiteY234" fmla="*/ 1383903 h 2442182"/>
              <a:gd name="connsiteX235" fmla="*/ 640485 w 2274283"/>
              <a:gd name="connsiteY235" fmla="*/ 1359702 h 2442182"/>
              <a:gd name="connsiteX236" fmla="*/ 674195 w 2274283"/>
              <a:gd name="connsiteY236" fmla="*/ 1326699 h 2442182"/>
              <a:gd name="connsiteX237" fmla="*/ 683184 w 2274283"/>
              <a:gd name="connsiteY237" fmla="*/ 1287096 h 2442182"/>
              <a:gd name="connsiteX238" fmla="*/ 716894 w 2274283"/>
              <a:gd name="connsiteY238" fmla="*/ 1245293 h 2442182"/>
              <a:gd name="connsiteX239" fmla="*/ 766335 w 2274283"/>
              <a:gd name="connsiteY239" fmla="*/ 1236492 h 2442182"/>
              <a:gd name="connsiteX240" fmla="*/ 800044 w 2274283"/>
              <a:gd name="connsiteY240" fmla="*/ 1221091 h 2442182"/>
              <a:gd name="connsiteX241" fmla="*/ 791055 w 2274283"/>
              <a:gd name="connsiteY241" fmla="*/ 1172687 h 2442182"/>
              <a:gd name="connsiteX242" fmla="*/ 824765 w 2274283"/>
              <a:gd name="connsiteY242" fmla="*/ 1155086 h 2442182"/>
              <a:gd name="connsiteX243" fmla="*/ 840496 w 2274283"/>
              <a:gd name="connsiteY243" fmla="*/ 1172687 h 2442182"/>
              <a:gd name="connsiteX244" fmla="*/ 867464 w 2274283"/>
              <a:gd name="connsiteY244" fmla="*/ 1148485 h 2442182"/>
              <a:gd name="connsiteX245" fmla="*/ 849485 w 2274283"/>
              <a:gd name="connsiteY245" fmla="*/ 1124284 h 2442182"/>
              <a:gd name="connsiteX246" fmla="*/ 849485 w 2274283"/>
              <a:gd name="connsiteY246" fmla="*/ 1082480 h 2442182"/>
              <a:gd name="connsiteX247" fmla="*/ 874206 w 2274283"/>
              <a:gd name="connsiteY247" fmla="*/ 1073680 h 2442182"/>
              <a:gd name="connsiteX248" fmla="*/ 907915 w 2274283"/>
              <a:gd name="connsiteY248" fmla="*/ 1016476 h 2442182"/>
              <a:gd name="connsiteX249" fmla="*/ 898926 w 2274283"/>
              <a:gd name="connsiteY249" fmla="*/ 985673 h 2442182"/>
              <a:gd name="connsiteX250" fmla="*/ 932636 w 2274283"/>
              <a:gd name="connsiteY250" fmla="*/ 959271 h 2442182"/>
              <a:gd name="connsiteX251" fmla="*/ 923647 w 2274283"/>
              <a:gd name="connsiteY251" fmla="*/ 935070 h 2442182"/>
              <a:gd name="connsiteX252" fmla="*/ 923647 w 2274283"/>
              <a:gd name="connsiteY252" fmla="*/ 910868 h 2442182"/>
              <a:gd name="connsiteX253" fmla="*/ 966346 w 2274283"/>
              <a:gd name="connsiteY253" fmla="*/ 877865 h 2442182"/>
              <a:gd name="connsiteX254" fmla="*/ 993313 w 2274283"/>
              <a:gd name="connsiteY254" fmla="*/ 829462 h 2442182"/>
              <a:gd name="connsiteX255" fmla="*/ 1036012 w 2274283"/>
              <a:gd name="connsiteY255" fmla="*/ 796459 h 2442182"/>
              <a:gd name="connsiteX256" fmla="*/ 1094443 w 2274283"/>
              <a:gd name="connsiteY256" fmla="*/ 756856 h 2442182"/>
              <a:gd name="connsiteX257" fmla="*/ 1125905 w 2274283"/>
              <a:gd name="connsiteY257" fmla="*/ 732654 h 2442182"/>
              <a:gd name="connsiteX258" fmla="*/ 1119163 w 2274283"/>
              <a:gd name="connsiteY258" fmla="*/ 715053 h 2442182"/>
              <a:gd name="connsiteX259" fmla="*/ 1085453 w 2274283"/>
              <a:gd name="connsiteY259" fmla="*/ 682051 h 2442182"/>
              <a:gd name="connsiteX260" fmla="*/ 1134894 w 2274283"/>
              <a:gd name="connsiteY260" fmla="*/ 666650 h 2442182"/>
              <a:gd name="connsiteX261" fmla="*/ 1125905 w 2274283"/>
              <a:gd name="connsiteY261" fmla="*/ 642448 h 2442182"/>
              <a:gd name="connsiteX262" fmla="*/ 1134894 w 2274283"/>
              <a:gd name="connsiteY262" fmla="*/ 624846 h 2442182"/>
              <a:gd name="connsiteX263" fmla="*/ 1159615 w 2274283"/>
              <a:gd name="connsiteY263" fmla="*/ 618246 h 2442182"/>
              <a:gd name="connsiteX264" fmla="*/ 1168604 w 2274283"/>
              <a:gd name="connsiteY264" fmla="*/ 600645 h 2442182"/>
              <a:gd name="connsiteX265" fmla="*/ 1177593 w 2274283"/>
              <a:gd name="connsiteY265" fmla="*/ 576443 h 2442182"/>
              <a:gd name="connsiteX266" fmla="*/ 1211303 w 2274283"/>
              <a:gd name="connsiteY266" fmla="*/ 576443 h 2442182"/>
              <a:gd name="connsiteX267" fmla="*/ 1251755 w 2274283"/>
              <a:gd name="connsiteY267" fmla="*/ 576443 h 2442182"/>
              <a:gd name="connsiteX268" fmla="*/ 1251755 w 2274283"/>
              <a:gd name="connsiteY268" fmla="*/ 543440 h 2442182"/>
              <a:gd name="connsiteX269" fmla="*/ 1276475 w 2274283"/>
              <a:gd name="connsiteY269" fmla="*/ 536840 h 2442182"/>
              <a:gd name="connsiteX270" fmla="*/ 1305690 w 2274283"/>
              <a:gd name="connsiteY270" fmla="*/ 552241 h 2442182"/>
              <a:gd name="connsiteX271" fmla="*/ 1305690 w 2274283"/>
              <a:gd name="connsiteY271" fmla="*/ 512638 h 2442182"/>
              <a:gd name="connsiteX272" fmla="*/ 1276475 w 2274283"/>
              <a:gd name="connsiteY272" fmla="*/ 486236 h 2442182"/>
              <a:gd name="connsiteX273" fmla="*/ 1267486 w 2274283"/>
              <a:gd name="connsiteY273" fmla="*/ 455434 h 2442182"/>
              <a:gd name="connsiteX274" fmla="*/ 1296701 w 2274283"/>
              <a:gd name="connsiteY274" fmla="*/ 437832 h 2442182"/>
              <a:gd name="connsiteX275" fmla="*/ 1321421 w 2274283"/>
              <a:gd name="connsiteY275" fmla="*/ 446633 h 2442182"/>
              <a:gd name="connsiteX276" fmla="*/ 1321421 w 2274283"/>
              <a:gd name="connsiteY276" fmla="*/ 413631 h 2442182"/>
              <a:gd name="connsiteX277" fmla="*/ 1321421 w 2274283"/>
              <a:gd name="connsiteY277" fmla="*/ 400430 h 2442182"/>
              <a:gd name="connsiteX278" fmla="*/ 1289959 w 2274283"/>
              <a:gd name="connsiteY278" fmla="*/ 391629 h 2442182"/>
              <a:gd name="connsiteX279" fmla="*/ 1289959 w 2274283"/>
              <a:gd name="connsiteY279" fmla="*/ 343225 h 2442182"/>
              <a:gd name="connsiteX280" fmla="*/ 1339400 w 2274283"/>
              <a:gd name="connsiteY280" fmla="*/ 325624 h 2442182"/>
              <a:gd name="connsiteX281" fmla="*/ 1388841 w 2274283"/>
              <a:gd name="connsiteY281" fmla="*/ 319024 h 2442182"/>
              <a:gd name="connsiteX282" fmla="*/ 1413561 w 2274283"/>
              <a:gd name="connsiteY282" fmla="*/ 349826 h 2442182"/>
              <a:gd name="connsiteX283" fmla="*/ 1447271 w 2274283"/>
              <a:gd name="connsiteY283" fmla="*/ 343225 h 2442182"/>
              <a:gd name="connsiteX284" fmla="*/ 1456260 w 2274283"/>
              <a:gd name="connsiteY284" fmla="*/ 310223 h 2442182"/>
              <a:gd name="connsiteX285" fmla="*/ 1496712 w 2274283"/>
              <a:gd name="connsiteY285" fmla="*/ 292622 h 2442182"/>
              <a:gd name="connsiteX286" fmla="*/ 1530422 w 2274283"/>
              <a:gd name="connsiteY286" fmla="*/ 319024 h 2442182"/>
              <a:gd name="connsiteX287" fmla="*/ 1530422 w 2274283"/>
              <a:gd name="connsiteY287" fmla="*/ 292622 h 2442182"/>
              <a:gd name="connsiteX288" fmla="*/ 1573121 w 2274283"/>
              <a:gd name="connsiteY288" fmla="*/ 301422 h 2442182"/>
              <a:gd name="connsiteX289" fmla="*/ 1604583 w 2274283"/>
              <a:gd name="connsiteY289" fmla="*/ 261819 h 2442182"/>
              <a:gd name="connsiteX290" fmla="*/ 1631551 w 2274283"/>
              <a:gd name="connsiteY290" fmla="*/ 253019 h 2442182"/>
              <a:gd name="connsiteX291" fmla="*/ 1672003 w 2274283"/>
              <a:gd name="connsiteY291" fmla="*/ 253019 h 2442182"/>
              <a:gd name="connsiteX292" fmla="*/ 1663013 w 2274283"/>
              <a:gd name="connsiteY292" fmla="*/ 220016 h 2442182"/>
              <a:gd name="connsiteX293" fmla="*/ 1696723 w 2274283"/>
              <a:gd name="connsiteY293" fmla="*/ 204615 h 2442182"/>
              <a:gd name="connsiteX294" fmla="*/ 1730433 w 2274283"/>
              <a:gd name="connsiteY294" fmla="*/ 228817 h 2442182"/>
              <a:gd name="connsiteX295" fmla="*/ 1755153 w 2274283"/>
              <a:gd name="connsiteY295" fmla="*/ 211216 h 2442182"/>
              <a:gd name="connsiteX296" fmla="*/ 1739422 w 2274283"/>
              <a:gd name="connsiteY296" fmla="*/ 180413 h 2442182"/>
              <a:gd name="connsiteX297" fmla="*/ 1779874 w 2274283"/>
              <a:gd name="connsiteY297" fmla="*/ 114408 h 2442182"/>
              <a:gd name="connsiteX298" fmla="*/ 1813583 w 2274283"/>
              <a:gd name="connsiteY298" fmla="*/ 66005 h 2442182"/>
              <a:gd name="connsiteX299" fmla="*/ 1856282 w 2274283"/>
              <a:gd name="connsiteY299" fmla="*/ 66005 h 2442182"/>
              <a:gd name="connsiteX300" fmla="*/ 1881003 w 2274283"/>
              <a:gd name="connsiteY300" fmla="*/ 66005 h 2442182"/>
              <a:gd name="connsiteX301" fmla="*/ 1872014 w 2274283"/>
              <a:gd name="connsiteY301" fmla="*/ 114408 h 2442182"/>
              <a:gd name="connsiteX302" fmla="*/ 1831562 w 2274283"/>
              <a:gd name="connsiteY302" fmla="*/ 147411 h 2442182"/>
              <a:gd name="connsiteX303" fmla="*/ 1856282 w 2274283"/>
              <a:gd name="connsiteY303" fmla="*/ 195814 h 2442182"/>
              <a:gd name="connsiteX304" fmla="*/ 1896734 w 2274283"/>
              <a:gd name="connsiteY304" fmla="*/ 154011 h 2442182"/>
              <a:gd name="connsiteX305" fmla="*/ 1914713 w 2274283"/>
              <a:gd name="connsiteY305" fmla="*/ 96807 h 2442182"/>
              <a:gd name="connsiteX306" fmla="*/ 1921455 w 2274283"/>
              <a:gd name="connsiteY306" fmla="*/ 57204 h 2442182"/>
              <a:gd name="connsiteX307" fmla="*/ 1946175 w 2274283"/>
              <a:gd name="connsiteY307" fmla="*/ 48403 h 2442182"/>
              <a:gd name="connsiteX308" fmla="*/ 1973143 w 2274283"/>
              <a:gd name="connsiteY308" fmla="*/ 96807 h 2442182"/>
              <a:gd name="connsiteX309" fmla="*/ 2004605 w 2274283"/>
              <a:gd name="connsiteY309" fmla="*/ 66005 h 2442182"/>
              <a:gd name="connsiteX310" fmla="*/ 1997863 w 2274283"/>
              <a:gd name="connsiteY310" fmla="*/ 41803 h 2442182"/>
              <a:gd name="connsiteX311" fmla="*/ 2004605 w 2274283"/>
              <a:gd name="connsiteY311" fmla="*/ 15401 h 2442182"/>
              <a:gd name="connsiteX312" fmla="*/ 1872013 w 2274283"/>
              <a:gd name="connsiteY312" fmla="*/ 0 h 2442182"/>
              <a:gd name="connsiteX313" fmla="*/ 1892239 w 2274283"/>
              <a:gd name="connsiteY313" fmla="*/ 13201 h 2442182"/>
              <a:gd name="connsiteX314" fmla="*/ 1898981 w 2274283"/>
              <a:gd name="connsiteY314" fmla="*/ 39603 h 2442182"/>
              <a:gd name="connsiteX315" fmla="*/ 1845045 w 2274283"/>
              <a:gd name="connsiteY315" fmla="*/ 39603 h 244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2274283" h="2442182">
                <a:moveTo>
                  <a:pt x="478678" y="1350901"/>
                </a:moveTo>
                <a:lnTo>
                  <a:pt x="539355" y="1377303"/>
                </a:lnTo>
                <a:lnTo>
                  <a:pt x="465194" y="1397104"/>
                </a:lnTo>
                <a:lnTo>
                  <a:pt x="458452" y="1370702"/>
                </a:lnTo>
                <a:close/>
                <a:moveTo>
                  <a:pt x="977582" y="506038"/>
                </a:moveTo>
                <a:lnTo>
                  <a:pt x="984324" y="539040"/>
                </a:lnTo>
                <a:lnTo>
                  <a:pt x="943872" y="545641"/>
                </a:lnTo>
                <a:close/>
                <a:moveTo>
                  <a:pt x="1087701" y="486236"/>
                </a:moveTo>
                <a:lnTo>
                  <a:pt x="1094443" y="519238"/>
                </a:lnTo>
                <a:lnTo>
                  <a:pt x="1047249" y="532439"/>
                </a:lnTo>
                <a:lnTo>
                  <a:pt x="1033765" y="499437"/>
                </a:lnTo>
                <a:close/>
                <a:moveTo>
                  <a:pt x="1155120" y="426832"/>
                </a:moveTo>
                <a:lnTo>
                  <a:pt x="1209055" y="440033"/>
                </a:lnTo>
                <a:lnTo>
                  <a:pt x="1202313" y="459834"/>
                </a:lnTo>
                <a:lnTo>
                  <a:pt x="1209055" y="499437"/>
                </a:lnTo>
                <a:lnTo>
                  <a:pt x="1161862" y="512638"/>
                </a:lnTo>
                <a:lnTo>
                  <a:pt x="1141636" y="492836"/>
                </a:lnTo>
                <a:lnTo>
                  <a:pt x="1141636" y="459834"/>
                </a:lnTo>
                <a:close/>
                <a:moveTo>
                  <a:pt x="1094442" y="389429"/>
                </a:moveTo>
                <a:lnTo>
                  <a:pt x="1128152" y="402630"/>
                </a:lnTo>
                <a:lnTo>
                  <a:pt x="1107926" y="446633"/>
                </a:lnTo>
                <a:lnTo>
                  <a:pt x="1053991" y="426831"/>
                </a:lnTo>
                <a:lnTo>
                  <a:pt x="1053991" y="413631"/>
                </a:lnTo>
                <a:lnTo>
                  <a:pt x="1074217" y="402630"/>
                </a:lnTo>
                <a:close/>
                <a:moveTo>
                  <a:pt x="1182088" y="338825"/>
                </a:moveTo>
                <a:lnTo>
                  <a:pt x="1195572" y="352026"/>
                </a:lnTo>
                <a:lnTo>
                  <a:pt x="1141636" y="374028"/>
                </a:lnTo>
                <a:close/>
                <a:moveTo>
                  <a:pt x="1406819" y="231017"/>
                </a:moveTo>
                <a:lnTo>
                  <a:pt x="1447270" y="257419"/>
                </a:lnTo>
                <a:lnTo>
                  <a:pt x="1420302" y="290421"/>
                </a:lnTo>
                <a:lnTo>
                  <a:pt x="1373109" y="257419"/>
                </a:lnTo>
                <a:close/>
                <a:moveTo>
                  <a:pt x="1480980" y="178213"/>
                </a:moveTo>
                <a:lnTo>
                  <a:pt x="1514690" y="211215"/>
                </a:lnTo>
                <a:lnTo>
                  <a:pt x="1474239" y="237617"/>
                </a:lnTo>
                <a:lnTo>
                  <a:pt x="1440529" y="198014"/>
                </a:lnTo>
                <a:close/>
                <a:moveTo>
                  <a:pt x="1743916" y="66005"/>
                </a:moveTo>
                <a:lnTo>
                  <a:pt x="1723690" y="132009"/>
                </a:lnTo>
                <a:lnTo>
                  <a:pt x="1683239" y="138610"/>
                </a:lnTo>
                <a:lnTo>
                  <a:pt x="1636045" y="92407"/>
                </a:lnTo>
                <a:lnTo>
                  <a:pt x="1683239" y="85806"/>
                </a:lnTo>
                <a:lnTo>
                  <a:pt x="1703464" y="99007"/>
                </a:lnTo>
                <a:close/>
                <a:moveTo>
                  <a:pt x="2013594" y="0"/>
                </a:moveTo>
                <a:lnTo>
                  <a:pt x="2056293" y="0"/>
                </a:lnTo>
                <a:lnTo>
                  <a:pt x="2063035" y="8801"/>
                </a:lnTo>
                <a:lnTo>
                  <a:pt x="2056293" y="48403"/>
                </a:lnTo>
                <a:lnTo>
                  <a:pt x="2038315" y="66005"/>
                </a:lnTo>
                <a:lnTo>
                  <a:pt x="2072025" y="90207"/>
                </a:lnTo>
                <a:lnTo>
                  <a:pt x="2087756" y="66005"/>
                </a:lnTo>
                <a:lnTo>
                  <a:pt x="2121465" y="33002"/>
                </a:lnTo>
                <a:lnTo>
                  <a:pt x="2157423" y="41803"/>
                </a:lnTo>
                <a:lnTo>
                  <a:pt x="2191132" y="72605"/>
                </a:lnTo>
                <a:lnTo>
                  <a:pt x="2215853" y="81406"/>
                </a:lnTo>
                <a:lnTo>
                  <a:pt x="2258552" y="96807"/>
                </a:lnTo>
                <a:lnTo>
                  <a:pt x="2274283" y="105608"/>
                </a:lnTo>
                <a:lnTo>
                  <a:pt x="2265294" y="138610"/>
                </a:lnTo>
                <a:lnTo>
                  <a:pt x="2240573" y="129810"/>
                </a:lnTo>
                <a:lnTo>
                  <a:pt x="2175401" y="180413"/>
                </a:lnTo>
                <a:lnTo>
                  <a:pt x="2182143" y="204615"/>
                </a:lnTo>
                <a:lnTo>
                  <a:pt x="2200121" y="211216"/>
                </a:lnTo>
                <a:lnTo>
                  <a:pt x="2206863" y="253019"/>
                </a:lnTo>
                <a:lnTo>
                  <a:pt x="2231584" y="228817"/>
                </a:lnTo>
                <a:lnTo>
                  <a:pt x="2249563" y="235417"/>
                </a:lnTo>
                <a:lnTo>
                  <a:pt x="2224842" y="286021"/>
                </a:lnTo>
                <a:lnTo>
                  <a:pt x="2182143" y="319024"/>
                </a:lnTo>
                <a:lnTo>
                  <a:pt x="2157423" y="349826"/>
                </a:lnTo>
                <a:lnTo>
                  <a:pt x="2157423" y="325624"/>
                </a:lnTo>
                <a:lnTo>
                  <a:pt x="2139444" y="310223"/>
                </a:lnTo>
                <a:lnTo>
                  <a:pt x="2139444" y="292622"/>
                </a:lnTo>
                <a:lnTo>
                  <a:pt x="2121465" y="268420"/>
                </a:lnTo>
                <a:lnTo>
                  <a:pt x="2096745" y="277221"/>
                </a:lnTo>
                <a:lnTo>
                  <a:pt x="2081014" y="261819"/>
                </a:lnTo>
                <a:lnTo>
                  <a:pt x="2038315" y="211216"/>
                </a:lnTo>
                <a:lnTo>
                  <a:pt x="1988874" y="261819"/>
                </a:lnTo>
                <a:lnTo>
                  <a:pt x="1973143" y="253019"/>
                </a:lnTo>
                <a:lnTo>
                  <a:pt x="1930444" y="292622"/>
                </a:lnTo>
                <a:lnTo>
                  <a:pt x="1939433" y="376228"/>
                </a:lnTo>
                <a:lnTo>
                  <a:pt x="1930444" y="382828"/>
                </a:lnTo>
                <a:lnTo>
                  <a:pt x="1896734" y="437832"/>
                </a:lnTo>
                <a:lnTo>
                  <a:pt x="1887745" y="455434"/>
                </a:lnTo>
                <a:lnTo>
                  <a:pt x="1872014" y="486236"/>
                </a:lnTo>
                <a:lnTo>
                  <a:pt x="1863024" y="495037"/>
                </a:lnTo>
                <a:lnTo>
                  <a:pt x="1831562" y="486236"/>
                </a:lnTo>
                <a:lnTo>
                  <a:pt x="1804594" y="462034"/>
                </a:lnTo>
                <a:lnTo>
                  <a:pt x="1788863" y="455434"/>
                </a:lnTo>
                <a:lnTo>
                  <a:pt x="1764143" y="462034"/>
                </a:lnTo>
                <a:lnTo>
                  <a:pt x="1730433" y="486236"/>
                </a:lnTo>
                <a:lnTo>
                  <a:pt x="1705712" y="486236"/>
                </a:lnTo>
                <a:lnTo>
                  <a:pt x="1647282" y="422431"/>
                </a:lnTo>
                <a:lnTo>
                  <a:pt x="1613572" y="376228"/>
                </a:lnTo>
                <a:lnTo>
                  <a:pt x="1564131" y="382828"/>
                </a:lnTo>
                <a:lnTo>
                  <a:pt x="1530422" y="413631"/>
                </a:lnTo>
                <a:lnTo>
                  <a:pt x="1546153" y="422431"/>
                </a:lnTo>
                <a:lnTo>
                  <a:pt x="1539411" y="437832"/>
                </a:lnTo>
                <a:lnTo>
                  <a:pt x="1546153" y="470835"/>
                </a:lnTo>
                <a:lnTo>
                  <a:pt x="1480981" y="528039"/>
                </a:lnTo>
                <a:lnTo>
                  <a:pt x="1431540" y="519239"/>
                </a:lnTo>
                <a:lnTo>
                  <a:pt x="1397830" y="528039"/>
                </a:lnTo>
                <a:lnTo>
                  <a:pt x="1379851" y="519239"/>
                </a:lnTo>
                <a:lnTo>
                  <a:pt x="1348389" y="552241"/>
                </a:lnTo>
                <a:lnTo>
                  <a:pt x="1355131" y="585243"/>
                </a:lnTo>
                <a:lnTo>
                  <a:pt x="1305690" y="624846"/>
                </a:lnTo>
                <a:lnTo>
                  <a:pt x="1276475" y="618246"/>
                </a:lnTo>
                <a:lnTo>
                  <a:pt x="1236023" y="690851"/>
                </a:lnTo>
                <a:lnTo>
                  <a:pt x="1202314" y="715053"/>
                </a:lnTo>
                <a:lnTo>
                  <a:pt x="1202314" y="748056"/>
                </a:lnTo>
                <a:lnTo>
                  <a:pt x="1211303" y="772257"/>
                </a:lnTo>
                <a:lnTo>
                  <a:pt x="1202314" y="796459"/>
                </a:lnTo>
                <a:lnTo>
                  <a:pt x="1159615" y="829462"/>
                </a:lnTo>
                <a:lnTo>
                  <a:pt x="1143883" y="862464"/>
                </a:lnTo>
                <a:lnTo>
                  <a:pt x="1134894" y="910868"/>
                </a:lnTo>
                <a:lnTo>
                  <a:pt x="1101185" y="928469"/>
                </a:lnTo>
                <a:lnTo>
                  <a:pt x="1051743" y="959271"/>
                </a:lnTo>
                <a:lnTo>
                  <a:pt x="1027023" y="985673"/>
                </a:lnTo>
                <a:lnTo>
                  <a:pt x="1018034" y="1049478"/>
                </a:lnTo>
                <a:lnTo>
                  <a:pt x="1011292" y="1115483"/>
                </a:lnTo>
                <a:lnTo>
                  <a:pt x="1002303" y="1163887"/>
                </a:lnTo>
                <a:lnTo>
                  <a:pt x="982077" y="1188088"/>
                </a:lnTo>
                <a:lnTo>
                  <a:pt x="966346" y="1188088"/>
                </a:lnTo>
                <a:lnTo>
                  <a:pt x="957356" y="1205690"/>
                </a:lnTo>
                <a:lnTo>
                  <a:pt x="966346" y="1236492"/>
                </a:lnTo>
                <a:lnTo>
                  <a:pt x="993313" y="1311298"/>
                </a:lnTo>
                <a:lnTo>
                  <a:pt x="993313" y="1350900"/>
                </a:lnTo>
                <a:lnTo>
                  <a:pt x="966346" y="1383903"/>
                </a:lnTo>
                <a:lnTo>
                  <a:pt x="950614" y="1375103"/>
                </a:lnTo>
                <a:lnTo>
                  <a:pt x="907915" y="1359702"/>
                </a:lnTo>
                <a:lnTo>
                  <a:pt x="858474" y="1375103"/>
                </a:lnTo>
                <a:lnTo>
                  <a:pt x="809033" y="1408105"/>
                </a:lnTo>
                <a:lnTo>
                  <a:pt x="800044" y="1432307"/>
                </a:lnTo>
                <a:lnTo>
                  <a:pt x="782066" y="1465309"/>
                </a:lnTo>
                <a:lnTo>
                  <a:pt x="791055" y="1513713"/>
                </a:lnTo>
                <a:lnTo>
                  <a:pt x="782066" y="1570917"/>
                </a:lnTo>
                <a:lnTo>
                  <a:pt x="775324" y="1621521"/>
                </a:lnTo>
                <a:lnTo>
                  <a:pt x="750603" y="1669925"/>
                </a:lnTo>
                <a:lnTo>
                  <a:pt x="750603" y="1733729"/>
                </a:lnTo>
                <a:lnTo>
                  <a:pt x="750603" y="1740330"/>
                </a:lnTo>
                <a:lnTo>
                  <a:pt x="766335" y="1764532"/>
                </a:lnTo>
                <a:lnTo>
                  <a:pt x="800044" y="1839337"/>
                </a:lnTo>
                <a:lnTo>
                  <a:pt x="757345" y="1863539"/>
                </a:lnTo>
                <a:lnTo>
                  <a:pt x="741614" y="1863539"/>
                </a:lnTo>
                <a:lnTo>
                  <a:pt x="732625" y="1903142"/>
                </a:lnTo>
                <a:lnTo>
                  <a:pt x="750603" y="1920743"/>
                </a:lnTo>
                <a:lnTo>
                  <a:pt x="750603" y="1969147"/>
                </a:lnTo>
                <a:lnTo>
                  <a:pt x="757345" y="1984548"/>
                </a:lnTo>
                <a:lnTo>
                  <a:pt x="766335" y="2065954"/>
                </a:lnTo>
                <a:lnTo>
                  <a:pt x="757345" y="2092356"/>
                </a:lnTo>
                <a:lnTo>
                  <a:pt x="698915" y="2116558"/>
                </a:lnTo>
                <a:lnTo>
                  <a:pt x="674195" y="2131959"/>
                </a:lnTo>
                <a:lnTo>
                  <a:pt x="667453" y="2164961"/>
                </a:lnTo>
                <a:lnTo>
                  <a:pt x="674195" y="2213365"/>
                </a:lnTo>
                <a:lnTo>
                  <a:pt x="667453" y="2230966"/>
                </a:lnTo>
                <a:lnTo>
                  <a:pt x="658463" y="2261769"/>
                </a:lnTo>
                <a:lnTo>
                  <a:pt x="640485" y="2288171"/>
                </a:lnTo>
                <a:lnTo>
                  <a:pt x="615764" y="2294771"/>
                </a:lnTo>
                <a:lnTo>
                  <a:pt x="609022" y="2299171"/>
                </a:lnTo>
                <a:lnTo>
                  <a:pt x="611270" y="2288171"/>
                </a:lnTo>
                <a:lnTo>
                  <a:pt x="591044" y="2299171"/>
                </a:lnTo>
                <a:lnTo>
                  <a:pt x="575313" y="2261769"/>
                </a:lnTo>
                <a:lnTo>
                  <a:pt x="566323" y="2217765"/>
                </a:lnTo>
                <a:lnTo>
                  <a:pt x="575313" y="2193564"/>
                </a:lnTo>
                <a:lnTo>
                  <a:pt x="557334" y="2184763"/>
                </a:lnTo>
                <a:lnTo>
                  <a:pt x="570818" y="2127559"/>
                </a:lnTo>
                <a:lnTo>
                  <a:pt x="537109" y="2178162"/>
                </a:lnTo>
                <a:lnTo>
                  <a:pt x="532614" y="2217765"/>
                </a:lnTo>
                <a:lnTo>
                  <a:pt x="521377" y="2250768"/>
                </a:lnTo>
                <a:lnTo>
                  <a:pt x="487668" y="2270569"/>
                </a:lnTo>
                <a:lnTo>
                  <a:pt x="469689" y="2241967"/>
                </a:lnTo>
                <a:lnTo>
                  <a:pt x="458453" y="2250768"/>
                </a:lnTo>
                <a:lnTo>
                  <a:pt x="391033" y="2340975"/>
                </a:lnTo>
                <a:lnTo>
                  <a:pt x="316871" y="2393779"/>
                </a:lnTo>
                <a:lnTo>
                  <a:pt x="242710" y="2442182"/>
                </a:lnTo>
                <a:lnTo>
                  <a:pt x="191022" y="2442182"/>
                </a:lnTo>
                <a:lnTo>
                  <a:pt x="137086" y="2413580"/>
                </a:lnTo>
                <a:lnTo>
                  <a:pt x="87645" y="2384978"/>
                </a:lnTo>
                <a:lnTo>
                  <a:pt x="74161" y="2345375"/>
                </a:lnTo>
                <a:lnTo>
                  <a:pt x="49441" y="2316773"/>
                </a:lnTo>
                <a:lnTo>
                  <a:pt x="0" y="2266169"/>
                </a:lnTo>
                <a:lnTo>
                  <a:pt x="20226" y="2266169"/>
                </a:lnTo>
                <a:lnTo>
                  <a:pt x="24720" y="2237567"/>
                </a:lnTo>
                <a:lnTo>
                  <a:pt x="20226" y="2197964"/>
                </a:lnTo>
                <a:lnTo>
                  <a:pt x="42699" y="2213365"/>
                </a:lnTo>
                <a:lnTo>
                  <a:pt x="74161" y="2206765"/>
                </a:lnTo>
                <a:lnTo>
                  <a:pt x="71914" y="2178162"/>
                </a:lnTo>
                <a:lnTo>
                  <a:pt x="98882" y="2160561"/>
                </a:lnTo>
                <a:lnTo>
                  <a:pt x="96634" y="2149560"/>
                </a:lnTo>
                <a:lnTo>
                  <a:pt x="78656" y="2127559"/>
                </a:lnTo>
                <a:lnTo>
                  <a:pt x="44946" y="2136359"/>
                </a:lnTo>
                <a:lnTo>
                  <a:pt x="29215" y="2123158"/>
                </a:lnTo>
                <a:lnTo>
                  <a:pt x="42699" y="2074755"/>
                </a:lnTo>
                <a:lnTo>
                  <a:pt x="78656" y="2079155"/>
                </a:lnTo>
                <a:lnTo>
                  <a:pt x="87645" y="2059354"/>
                </a:lnTo>
                <a:lnTo>
                  <a:pt x="92140" y="2017551"/>
                </a:lnTo>
                <a:lnTo>
                  <a:pt x="128097" y="1997749"/>
                </a:lnTo>
                <a:lnTo>
                  <a:pt x="128097" y="1973547"/>
                </a:lnTo>
                <a:lnTo>
                  <a:pt x="103376" y="1960346"/>
                </a:lnTo>
                <a:lnTo>
                  <a:pt x="67419" y="1984548"/>
                </a:lnTo>
                <a:lnTo>
                  <a:pt x="44946" y="1955946"/>
                </a:lnTo>
                <a:lnTo>
                  <a:pt x="53935" y="1925144"/>
                </a:lnTo>
                <a:lnTo>
                  <a:pt x="62925" y="1863539"/>
                </a:lnTo>
                <a:lnTo>
                  <a:pt x="74161" y="1797534"/>
                </a:lnTo>
                <a:lnTo>
                  <a:pt x="83150" y="1733729"/>
                </a:lnTo>
                <a:lnTo>
                  <a:pt x="78656" y="1687526"/>
                </a:lnTo>
                <a:lnTo>
                  <a:pt x="103376" y="1650123"/>
                </a:lnTo>
                <a:lnTo>
                  <a:pt x="121355" y="1641323"/>
                </a:lnTo>
                <a:lnTo>
                  <a:pt x="125849" y="1608320"/>
                </a:lnTo>
                <a:lnTo>
                  <a:pt x="150570" y="1603920"/>
                </a:lnTo>
                <a:lnTo>
                  <a:pt x="195516" y="1612720"/>
                </a:lnTo>
                <a:lnTo>
                  <a:pt x="209000" y="1597319"/>
                </a:lnTo>
                <a:lnTo>
                  <a:pt x="220237" y="1575318"/>
                </a:lnTo>
                <a:lnTo>
                  <a:pt x="258441" y="1592919"/>
                </a:lnTo>
                <a:lnTo>
                  <a:pt x="262936" y="1575318"/>
                </a:lnTo>
                <a:lnTo>
                  <a:pt x="253946" y="1551116"/>
                </a:lnTo>
                <a:lnTo>
                  <a:pt x="292151" y="1522514"/>
                </a:lnTo>
                <a:lnTo>
                  <a:pt x="332602" y="1542315"/>
                </a:lnTo>
                <a:lnTo>
                  <a:pt x="350581" y="1535715"/>
                </a:lnTo>
                <a:lnTo>
                  <a:pt x="346086" y="1513713"/>
                </a:lnTo>
                <a:lnTo>
                  <a:pt x="346086" y="1489511"/>
                </a:lnTo>
                <a:lnTo>
                  <a:pt x="391033" y="1485111"/>
                </a:lnTo>
                <a:lnTo>
                  <a:pt x="420248" y="1502712"/>
                </a:lnTo>
                <a:lnTo>
                  <a:pt x="440474" y="1511513"/>
                </a:lnTo>
                <a:lnTo>
                  <a:pt x="440474" y="1489511"/>
                </a:lnTo>
                <a:lnTo>
                  <a:pt x="458453" y="1482911"/>
                </a:lnTo>
                <a:lnTo>
                  <a:pt x="462947" y="1441108"/>
                </a:lnTo>
                <a:lnTo>
                  <a:pt x="498904" y="1432307"/>
                </a:lnTo>
                <a:lnTo>
                  <a:pt x="532614" y="1432307"/>
                </a:lnTo>
                <a:lnTo>
                  <a:pt x="566323" y="1383903"/>
                </a:lnTo>
                <a:lnTo>
                  <a:pt x="591044" y="1401505"/>
                </a:lnTo>
                <a:lnTo>
                  <a:pt x="600033" y="1449908"/>
                </a:lnTo>
                <a:lnTo>
                  <a:pt x="658463" y="1425706"/>
                </a:lnTo>
                <a:lnTo>
                  <a:pt x="649474" y="1392704"/>
                </a:lnTo>
                <a:lnTo>
                  <a:pt x="692173" y="1401505"/>
                </a:lnTo>
                <a:lnTo>
                  <a:pt x="732625" y="1375103"/>
                </a:lnTo>
                <a:lnTo>
                  <a:pt x="750603" y="1326699"/>
                </a:lnTo>
                <a:lnTo>
                  <a:pt x="732625" y="1317898"/>
                </a:lnTo>
                <a:lnTo>
                  <a:pt x="683184" y="1350900"/>
                </a:lnTo>
                <a:lnTo>
                  <a:pt x="640485" y="1383903"/>
                </a:lnTo>
                <a:lnTo>
                  <a:pt x="640485" y="1359702"/>
                </a:lnTo>
                <a:lnTo>
                  <a:pt x="674195" y="1326699"/>
                </a:lnTo>
                <a:lnTo>
                  <a:pt x="683184" y="1287096"/>
                </a:lnTo>
                <a:lnTo>
                  <a:pt x="716894" y="1245293"/>
                </a:lnTo>
                <a:lnTo>
                  <a:pt x="766335" y="1236492"/>
                </a:lnTo>
                <a:lnTo>
                  <a:pt x="800044" y="1221091"/>
                </a:lnTo>
                <a:lnTo>
                  <a:pt x="791055" y="1172687"/>
                </a:lnTo>
                <a:lnTo>
                  <a:pt x="824765" y="1155086"/>
                </a:lnTo>
                <a:lnTo>
                  <a:pt x="840496" y="1172687"/>
                </a:lnTo>
                <a:lnTo>
                  <a:pt x="867464" y="1148485"/>
                </a:lnTo>
                <a:lnTo>
                  <a:pt x="849485" y="1124284"/>
                </a:lnTo>
                <a:lnTo>
                  <a:pt x="849485" y="1082480"/>
                </a:lnTo>
                <a:lnTo>
                  <a:pt x="874206" y="1073680"/>
                </a:lnTo>
                <a:lnTo>
                  <a:pt x="907915" y="1016476"/>
                </a:lnTo>
                <a:lnTo>
                  <a:pt x="898926" y="985673"/>
                </a:lnTo>
                <a:lnTo>
                  <a:pt x="932636" y="959271"/>
                </a:lnTo>
                <a:lnTo>
                  <a:pt x="923647" y="935070"/>
                </a:lnTo>
                <a:lnTo>
                  <a:pt x="923647" y="910868"/>
                </a:lnTo>
                <a:lnTo>
                  <a:pt x="966346" y="877865"/>
                </a:lnTo>
                <a:lnTo>
                  <a:pt x="993313" y="829462"/>
                </a:lnTo>
                <a:lnTo>
                  <a:pt x="1036012" y="796459"/>
                </a:lnTo>
                <a:lnTo>
                  <a:pt x="1094443" y="756856"/>
                </a:lnTo>
                <a:lnTo>
                  <a:pt x="1125905" y="732654"/>
                </a:lnTo>
                <a:lnTo>
                  <a:pt x="1119163" y="715053"/>
                </a:lnTo>
                <a:lnTo>
                  <a:pt x="1085453" y="682051"/>
                </a:lnTo>
                <a:lnTo>
                  <a:pt x="1134894" y="666650"/>
                </a:lnTo>
                <a:lnTo>
                  <a:pt x="1125905" y="642448"/>
                </a:lnTo>
                <a:lnTo>
                  <a:pt x="1134894" y="624846"/>
                </a:lnTo>
                <a:lnTo>
                  <a:pt x="1159615" y="618246"/>
                </a:lnTo>
                <a:lnTo>
                  <a:pt x="1168604" y="600645"/>
                </a:lnTo>
                <a:lnTo>
                  <a:pt x="1177593" y="576443"/>
                </a:lnTo>
                <a:lnTo>
                  <a:pt x="1211303" y="576443"/>
                </a:lnTo>
                <a:lnTo>
                  <a:pt x="1251755" y="576443"/>
                </a:lnTo>
                <a:lnTo>
                  <a:pt x="1251755" y="543440"/>
                </a:lnTo>
                <a:lnTo>
                  <a:pt x="1276475" y="536840"/>
                </a:lnTo>
                <a:lnTo>
                  <a:pt x="1305690" y="552241"/>
                </a:lnTo>
                <a:lnTo>
                  <a:pt x="1305690" y="512638"/>
                </a:lnTo>
                <a:lnTo>
                  <a:pt x="1276475" y="486236"/>
                </a:lnTo>
                <a:lnTo>
                  <a:pt x="1267486" y="455434"/>
                </a:lnTo>
                <a:lnTo>
                  <a:pt x="1296701" y="437832"/>
                </a:lnTo>
                <a:lnTo>
                  <a:pt x="1321421" y="446633"/>
                </a:lnTo>
                <a:lnTo>
                  <a:pt x="1321421" y="413631"/>
                </a:lnTo>
                <a:lnTo>
                  <a:pt x="1321421" y="400430"/>
                </a:lnTo>
                <a:lnTo>
                  <a:pt x="1289959" y="391629"/>
                </a:lnTo>
                <a:lnTo>
                  <a:pt x="1289959" y="343225"/>
                </a:lnTo>
                <a:lnTo>
                  <a:pt x="1339400" y="325624"/>
                </a:lnTo>
                <a:lnTo>
                  <a:pt x="1388841" y="319024"/>
                </a:lnTo>
                <a:lnTo>
                  <a:pt x="1413561" y="349826"/>
                </a:lnTo>
                <a:lnTo>
                  <a:pt x="1447271" y="343225"/>
                </a:lnTo>
                <a:lnTo>
                  <a:pt x="1456260" y="310223"/>
                </a:lnTo>
                <a:lnTo>
                  <a:pt x="1496712" y="292622"/>
                </a:lnTo>
                <a:lnTo>
                  <a:pt x="1530422" y="319024"/>
                </a:lnTo>
                <a:lnTo>
                  <a:pt x="1530422" y="292622"/>
                </a:lnTo>
                <a:lnTo>
                  <a:pt x="1573121" y="301422"/>
                </a:lnTo>
                <a:lnTo>
                  <a:pt x="1604583" y="261819"/>
                </a:lnTo>
                <a:lnTo>
                  <a:pt x="1631551" y="253019"/>
                </a:lnTo>
                <a:lnTo>
                  <a:pt x="1672003" y="253019"/>
                </a:lnTo>
                <a:lnTo>
                  <a:pt x="1663013" y="220016"/>
                </a:lnTo>
                <a:lnTo>
                  <a:pt x="1696723" y="204615"/>
                </a:lnTo>
                <a:lnTo>
                  <a:pt x="1730433" y="228817"/>
                </a:lnTo>
                <a:lnTo>
                  <a:pt x="1755153" y="211216"/>
                </a:lnTo>
                <a:lnTo>
                  <a:pt x="1739422" y="180413"/>
                </a:lnTo>
                <a:lnTo>
                  <a:pt x="1779874" y="114408"/>
                </a:lnTo>
                <a:lnTo>
                  <a:pt x="1813583" y="66005"/>
                </a:lnTo>
                <a:lnTo>
                  <a:pt x="1856282" y="66005"/>
                </a:lnTo>
                <a:lnTo>
                  <a:pt x="1881003" y="66005"/>
                </a:lnTo>
                <a:lnTo>
                  <a:pt x="1872014" y="114408"/>
                </a:lnTo>
                <a:lnTo>
                  <a:pt x="1831562" y="147411"/>
                </a:lnTo>
                <a:lnTo>
                  <a:pt x="1856282" y="195814"/>
                </a:lnTo>
                <a:lnTo>
                  <a:pt x="1896734" y="154011"/>
                </a:lnTo>
                <a:lnTo>
                  <a:pt x="1914713" y="96807"/>
                </a:lnTo>
                <a:lnTo>
                  <a:pt x="1921455" y="57204"/>
                </a:lnTo>
                <a:lnTo>
                  <a:pt x="1946175" y="48403"/>
                </a:lnTo>
                <a:lnTo>
                  <a:pt x="1973143" y="96807"/>
                </a:lnTo>
                <a:lnTo>
                  <a:pt x="2004605" y="66005"/>
                </a:lnTo>
                <a:lnTo>
                  <a:pt x="1997863" y="41803"/>
                </a:lnTo>
                <a:lnTo>
                  <a:pt x="2004605" y="15401"/>
                </a:lnTo>
                <a:close/>
                <a:moveTo>
                  <a:pt x="1872013" y="0"/>
                </a:moveTo>
                <a:lnTo>
                  <a:pt x="1892239" y="13201"/>
                </a:lnTo>
                <a:lnTo>
                  <a:pt x="1898981" y="39603"/>
                </a:lnTo>
                <a:lnTo>
                  <a:pt x="1845045" y="396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282" name="Zástupný text 281">
            <a:extLst>
              <a:ext uri="{FF2B5EF4-FFF2-40B4-BE49-F238E27FC236}">
                <a16:creationId xmlns:a16="http://schemas.microsoft.com/office/drawing/2014/main" id="{26535AD6-01CD-3ACB-B671-D44041AC9C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4061" y="2857082"/>
            <a:ext cx="1246914" cy="2609871"/>
          </a:xfrm>
          <a:custGeom>
            <a:avLst/>
            <a:gdLst>
              <a:gd name="connsiteX0" fmla="*/ 581894 w 1246914"/>
              <a:gd name="connsiteY0" fmla="*/ 2258077 h 2609871"/>
              <a:gd name="connsiteX1" fmla="*/ 577401 w 1246914"/>
              <a:gd name="connsiteY1" fmla="*/ 2326237 h 2609871"/>
              <a:gd name="connsiteX2" fmla="*/ 552687 w 1246914"/>
              <a:gd name="connsiteY2" fmla="*/ 2379006 h 2609871"/>
              <a:gd name="connsiteX3" fmla="*/ 514493 w 1246914"/>
              <a:gd name="connsiteY3" fmla="*/ 2411987 h 2609871"/>
              <a:gd name="connsiteX4" fmla="*/ 523480 w 1246914"/>
              <a:gd name="connsiteY4" fmla="*/ 2447166 h 2609871"/>
              <a:gd name="connsiteX5" fmla="*/ 507753 w 1246914"/>
              <a:gd name="connsiteY5" fmla="*/ 2460358 h 2609871"/>
              <a:gd name="connsiteX6" fmla="*/ 498766 w 1246914"/>
              <a:gd name="connsiteY6" fmla="*/ 2416384 h 2609871"/>
              <a:gd name="connsiteX7" fmla="*/ 512246 w 1246914"/>
              <a:gd name="connsiteY7" fmla="*/ 2383404 h 2609871"/>
              <a:gd name="connsiteX8" fmla="*/ 523480 w 1246914"/>
              <a:gd name="connsiteY8" fmla="*/ 2346026 h 2609871"/>
              <a:gd name="connsiteX9" fmla="*/ 770615 w 1246914"/>
              <a:gd name="connsiteY9" fmla="*/ 2163532 h 2609871"/>
              <a:gd name="connsiteX10" fmla="*/ 795329 w 1246914"/>
              <a:gd name="connsiteY10" fmla="*/ 2163532 h 2609871"/>
              <a:gd name="connsiteX11" fmla="*/ 766122 w 1246914"/>
              <a:gd name="connsiteY11" fmla="*/ 2196512 h 2609871"/>
              <a:gd name="connsiteX12" fmla="*/ 761629 w 1246914"/>
              <a:gd name="connsiteY12" fmla="*/ 2220698 h 2609871"/>
              <a:gd name="connsiteX13" fmla="*/ 770615 w 1246914"/>
              <a:gd name="connsiteY13" fmla="*/ 2253679 h 2609871"/>
              <a:gd name="connsiteX14" fmla="*/ 741408 w 1246914"/>
              <a:gd name="connsiteY14" fmla="*/ 2286660 h 2609871"/>
              <a:gd name="connsiteX15" fmla="*/ 703214 w 1246914"/>
              <a:gd name="connsiteY15" fmla="*/ 2324038 h 2609871"/>
              <a:gd name="connsiteX16" fmla="*/ 696474 w 1246914"/>
              <a:gd name="connsiteY16" fmla="*/ 2286660 h 2609871"/>
              <a:gd name="connsiteX17" fmla="*/ 682994 w 1246914"/>
              <a:gd name="connsiteY17" fmla="*/ 2271269 h 2609871"/>
              <a:gd name="connsiteX18" fmla="*/ 682994 w 1246914"/>
              <a:gd name="connsiteY18" fmla="*/ 2242685 h 2609871"/>
              <a:gd name="connsiteX19" fmla="*/ 716695 w 1246914"/>
              <a:gd name="connsiteY19" fmla="*/ 2211903 h 2609871"/>
              <a:gd name="connsiteX20" fmla="*/ 930130 w 1246914"/>
              <a:gd name="connsiteY20" fmla="*/ 0 h 2609871"/>
              <a:gd name="connsiteX21" fmla="*/ 939117 w 1246914"/>
              <a:gd name="connsiteY21" fmla="*/ 0 h 2609871"/>
              <a:gd name="connsiteX22" fmla="*/ 954844 w 1246914"/>
              <a:gd name="connsiteY22" fmla="*/ 6596 h 2609871"/>
              <a:gd name="connsiteX23" fmla="*/ 979558 w 1246914"/>
              <a:gd name="connsiteY23" fmla="*/ 46173 h 2609871"/>
              <a:gd name="connsiteX24" fmla="*/ 1089646 w 1246914"/>
              <a:gd name="connsiteY24" fmla="*/ 151711 h 2609871"/>
              <a:gd name="connsiteX25" fmla="*/ 1105372 w 1246914"/>
              <a:gd name="connsiteY25" fmla="*/ 127525 h 2609871"/>
              <a:gd name="connsiteX26" fmla="*/ 1148059 w 1246914"/>
              <a:gd name="connsiteY26" fmla="*/ 160506 h 2609871"/>
              <a:gd name="connsiteX27" fmla="*/ 1163786 w 1246914"/>
              <a:gd name="connsiteY27" fmla="*/ 193487 h 2609871"/>
              <a:gd name="connsiteX28" fmla="*/ 1163786 w 1246914"/>
              <a:gd name="connsiteY28" fmla="*/ 217672 h 2609871"/>
              <a:gd name="connsiteX29" fmla="*/ 1163786 w 1246914"/>
              <a:gd name="connsiteY29" fmla="*/ 259448 h 2609871"/>
              <a:gd name="connsiteX30" fmla="*/ 1148059 w 1246914"/>
              <a:gd name="connsiteY30" fmla="*/ 283634 h 2609871"/>
              <a:gd name="connsiteX31" fmla="*/ 1179513 w 1246914"/>
              <a:gd name="connsiteY31" fmla="*/ 316614 h 2609871"/>
              <a:gd name="connsiteX32" fmla="*/ 1204227 w 1246914"/>
              <a:gd name="connsiteY32" fmla="*/ 347396 h 2609871"/>
              <a:gd name="connsiteX33" fmla="*/ 1204227 w 1246914"/>
              <a:gd name="connsiteY33" fmla="*/ 373781 h 2609871"/>
              <a:gd name="connsiteX34" fmla="*/ 1204227 w 1246914"/>
              <a:gd name="connsiteY34" fmla="*/ 413358 h 2609871"/>
              <a:gd name="connsiteX35" fmla="*/ 1197487 w 1246914"/>
              <a:gd name="connsiteY35" fmla="*/ 461729 h 2609871"/>
              <a:gd name="connsiteX36" fmla="*/ 1179513 w 1246914"/>
              <a:gd name="connsiteY36" fmla="*/ 479319 h 2609871"/>
              <a:gd name="connsiteX37" fmla="*/ 1204227 w 1246914"/>
              <a:gd name="connsiteY37" fmla="*/ 503505 h 2609871"/>
              <a:gd name="connsiteX38" fmla="*/ 1231187 w 1246914"/>
              <a:gd name="connsiteY38" fmla="*/ 543082 h 2609871"/>
              <a:gd name="connsiteX39" fmla="*/ 1246914 w 1246914"/>
              <a:gd name="connsiteY39" fmla="*/ 584857 h 2609871"/>
              <a:gd name="connsiteX40" fmla="*/ 1246914 w 1246914"/>
              <a:gd name="connsiteY40" fmla="*/ 600248 h 2609871"/>
              <a:gd name="connsiteX41" fmla="*/ 1222200 w 1246914"/>
              <a:gd name="connsiteY41" fmla="*/ 609043 h 2609871"/>
              <a:gd name="connsiteX42" fmla="*/ 1114359 w 1246914"/>
              <a:gd name="connsiteY42" fmla="*/ 609043 h 2609871"/>
              <a:gd name="connsiteX43" fmla="*/ 1089646 w 1246914"/>
              <a:gd name="connsiteY43" fmla="*/ 609043 h 2609871"/>
              <a:gd name="connsiteX44" fmla="*/ 1071672 w 1246914"/>
              <a:gd name="connsiteY44" fmla="*/ 624434 h 2609871"/>
              <a:gd name="connsiteX45" fmla="*/ 1071672 w 1246914"/>
              <a:gd name="connsiteY45" fmla="*/ 657415 h 2609871"/>
              <a:gd name="connsiteX46" fmla="*/ 1055945 w 1246914"/>
              <a:gd name="connsiteY46" fmla="*/ 681601 h 2609871"/>
              <a:gd name="connsiteX47" fmla="*/ 1006518 w 1246914"/>
              <a:gd name="connsiteY47" fmla="*/ 723376 h 2609871"/>
              <a:gd name="connsiteX48" fmla="*/ 1013258 w 1246914"/>
              <a:gd name="connsiteY48" fmla="*/ 756357 h 2609871"/>
              <a:gd name="connsiteX49" fmla="*/ 1006518 w 1246914"/>
              <a:gd name="connsiteY49" fmla="*/ 780543 h 2609871"/>
              <a:gd name="connsiteX50" fmla="*/ 988544 w 1246914"/>
              <a:gd name="connsiteY50" fmla="*/ 795934 h 2609871"/>
              <a:gd name="connsiteX51" fmla="*/ 1006518 w 1246914"/>
              <a:gd name="connsiteY51" fmla="*/ 846504 h 2609871"/>
              <a:gd name="connsiteX52" fmla="*/ 1013258 w 1246914"/>
              <a:gd name="connsiteY52" fmla="*/ 877286 h 2609871"/>
              <a:gd name="connsiteX53" fmla="*/ 997531 w 1246914"/>
              <a:gd name="connsiteY53" fmla="*/ 901472 h 2609871"/>
              <a:gd name="connsiteX54" fmla="*/ 963831 w 1246914"/>
              <a:gd name="connsiteY54" fmla="*/ 927856 h 2609871"/>
              <a:gd name="connsiteX55" fmla="*/ 954844 w 1246914"/>
              <a:gd name="connsiteY55" fmla="*/ 958638 h 2609871"/>
              <a:gd name="connsiteX56" fmla="*/ 948104 w 1246914"/>
              <a:gd name="connsiteY56" fmla="*/ 1000414 h 2609871"/>
              <a:gd name="connsiteX57" fmla="*/ 889690 w 1246914"/>
              <a:gd name="connsiteY57" fmla="*/ 1024600 h 2609871"/>
              <a:gd name="connsiteX58" fmla="*/ 855990 w 1246914"/>
              <a:gd name="connsiteY58" fmla="*/ 1048785 h 2609871"/>
              <a:gd name="connsiteX59" fmla="*/ 806562 w 1246914"/>
              <a:gd name="connsiteY59" fmla="*/ 1081766 h 2609871"/>
              <a:gd name="connsiteX60" fmla="*/ 813302 w 1246914"/>
              <a:gd name="connsiteY60" fmla="*/ 1105952 h 2609871"/>
              <a:gd name="connsiteX61" fmla="*/ 772862 w 1246914"/>
              <a:gd name="connsiteY61" fmla="*/ 1114747 h 2609871"/>
              <a:gd name="connsiteX62" fmla="*/ 754889 w 1246914"/>
              <a:gd name="connsiteY62" fmla="*/ 1130138 h 2609871"/>
              <a:gd name="connsiteX63" fmla="*/ 714448 w 1246914"/>
              <a:gd name="connsiteY63" fmla="*/ 1187304 h 2609871"/>
              <a:gd name="connsiteX64" fmla="*/ 680748 w 1246914"/>
              <a:gd name="connsiteY64" fmla="*/ 1211490 h 2609871"/>
              <a:gd name="connsiteX65" fmla="*/ 689734 w 1246914"/>
              <a:gd name="connsiteY65" fmla="*/ 1253266 h 2609871"/>
              <a:gd name="connsiteX66" fmla="*/ 669514 w 1246914"/>
              <a:gd name="connsiteY66" fmla="*/ 1266458 h 2609871"/>
              <a:gd name="connsiteX67" fmla="*/ 651541 w 1246914"/>
              <a:gd name="connsiteY67" fmla="*/ 1284048 h 2609871"/>
              <a:gd name="connsiteX68" fmla="*/ 669514 w 1246914"/>
              <a:gd name="connsiteY68" fmla="*/ 1347810 h 2609871"/>
              <a:gd name="connsiteX69" fmla="*/ 660527 w 1246914"/>
              <a:gd name="connsiteY69" fmla="*/ 1389586 h 2609871"/>
              <a:gd name="connsiteX70" fmla="*/ 617840 w 1246914"/>
              <a:gd name="connsiteY70" fmla="*/ 1413772 h 2609871"/>
              <a:gd name="connsiteX71" fmla="*/ 611100 w 1246914"/>
              <a:gd name="connsiteY71" fmla="*/ 1479733 h 2609871"/>
              <a:gd name="connsiteX72" fmla="*/ 617840 w 1246914"/>
              <a:gd name="connsiteY72" fmla="*/ 1561085 h 2609871"/>
              <a:gd name="connsiteX73" fmla="*/ 635814 w 1246914"/>
              <a:gd name="connsiteY73" fmla="*/ 1600662 h 2609871"/>
              <a:gd name="connsiteX74" fmla="*/ 696475 w 1246914"/>
              <a:gd name="connsiteY74" fmla="*/ 1651232 h 2609871"/>
              <a:gd name="connsiteX75" fmla="*/ 721188 w 1246914"/>
              <a:gd name="connsiteY75" fmla="*/ 1699604 h 2609871"/>
              <a:gd name="connsiteX76" fmla="*/ 748148 w 1246914"/>
              <a:gd name="connsiteY76" fmla="*/ 1747976 h 2609871"/>
              <a:gd name="connsiteX77" fmla="*/ 763875 w 1246914"/>
              <a:gd name="connsiteY77" fmla="*/ 1780956 h 2609871"/>
              <a:gd name="connsiteX78" fmla="*/ 748148 w 1246914"/>
              <a:gd name="connsiteY78" fmla="*/ 1813937 h 2609871"/>
              <a:gd name="connsiteX79" fmla="*/ 714448 w 1246914"/>
              <a:gd name="connsiteY79" fmla="*/ 1838123 h 2609871"/>
              <a:gd name="connsiteX80" fmla="*/ 689734 w 1246914"/>
              <a:gd name="connsiteY80" fmla="*/ 1829328 h 2609871"/>
              <a:gd name="connsiteX81" fmla="*/ 669514 w 1246914"/>
              <a:gd name="connsiteY81" fmla="*/ 1805142 h 2609871"/>
              <a:gd name="connsiteX82" fmla="*/ 635814 w 1246914"/>
              <a:gd name="connsiteY82" fmla="*/ 1813937 h 2609871"/>
              <a:gd name="connsiteX83" fmla="*/ 626827 w 1246914"/>
              <a:gd name="connsiteY83" fmla="*/ 1838123 h 2609871"/>
              <a:gd name="connsiteX84" fmla="*/ 577400 w 1246914"/>
              <a:gd name="connsiteY84" fmla="*/ 1838123 h 2609871"/>
              <a:gd name="connsiteX85" fmla="*/ 501012 w 1246914"/>
              <a:gd name="connsiteY85" fmla="*/ 1829328 h 2609871"/>
              <a:gd name="connsiteX86" fmla="*/ 485285 w 1246914"/>
              <a:gd name="connsiteY86" fmla="*/ 1846918 h 2609871"/>
              <a:gd name="connsiteX87" fmla="*/ 534713 w 1246914"/>
              <a:gd name="connsiteY87" fmla="*/ 1871104 h 2609871"/>
              <a:gd name="connsiteX88" fmla="*/ 602113 w 1246914"/>
              <a:gd name="connsiteY88" fmla="*/ 1846918 h 2609871"/>
              <a:gd name="connsiteX89" fmla="*/ 617840 w 1246914"/>
              <a:gd name="connsiteY89" fmla="*/ 1877700 h 2609871"/>
              <a:gd name="connsiteX90" fmla="*/ 669514 w 1246914"/>
              <a:gd name="connsiteY90" fmla="*/ 1886495 h 2609871"/>
              <a:gd name="connsiteX91" fmla="*/ 705461 w 1246914"/>
              <a:gd name="connsiteY91" fmla="*/ 1901886 h 2609871"/>
              <a:gd name="connsiteX92" fmla="*/ 689734 w 1246914"/>
              <a:gd name="connsiteY92" fmla="*/ 1919475 h 2609871"/>
              <a:gd name="connsiteX93" fmla="*/ 642554 w 1246914"/>
              <a:gd name="connsiteY93" fmla="*/ 1910680 h 2609871"/>
              <a:gd name="connsiteX94" fmla="*/ 635814 w 1246914"/>
              <a:gd name="connsiteY94" fmla="*/ 1928270 h 2609871"/>
              <a:gd name="connsiteX95" fmla="*/ 642554 w 1246914"/>
              <a:gd name="connsiteY95" fmla="*/ 1952456 h 2609871"/>
              <a:gd name="connsiteX96" fmla="*/ 617840 w 1246914"/>
              <a:gd name="connsiteY96" fmla="*/ 1985437 h 2609871"/>
              <a:gd name="connsiteX97" fmla="*/ 577400 w 1246914"/>
              <a:gd name="connsiteY97" fmla="*/ 2016219 h 2609871"/>
              <a:gd name="connsiteX98" fmla="*/ 559426 w 1246914"/>
              <a:gd name="connsiteY98" fmla="*/ 2025013 h 2609871"/>
              <a:gd name="connsiteX99" fmla="*/ 543699 w 1246914"/>
              <a:gd name="connsiteY99" fmla="*/ 2033808 h 2609871"/>
              <a:gd name="connsiteX100" fmla="*/ 552686 w 1246914"/>
              <a:gd name="connsiteY100" fmla="*/ 2073385 h 2609871"/>
              <a:gd name="connsiteX101" fmla="*/ 534713 w 1246914"/>
              <a:gd name="connsiteY101" fmla="*/ 2097571 h 2609871"/>
              <a:gd name="connsiteX102" fmla="*/ 509999 w 1246914"/>
              <a:gd name="connsiteY102" fmla="*/ 2148141 h 2609871"/>
              <a:gd name="connsiteX103" fmla="*/ 518986 w 1246914"/>
              <a:gd name="connsiteY103" fmla="*/ 2196513 h 2609871"/>
              <a:gd name="connsiteX104" fmla="*/ 501012 w 1246914"/>
              <a:gd name="connsiteY104" fmla="*/ 2269071 h 2609871"/>
              <a:gd name="connsiteX105" fmla="*/ 485285 w 1246914"/>
              <a:gd name="connsiteY105" fmla="*/ 2302051 h 2609871"/>
              <a:gd name="connsiteX106" fmla="*/ 485285 w 1246914"/>
              <a:gd name="connsiteY106" fmla="*/ 2350423 h 2609871"/>
              <a:gd name="connsiteX107" fmla="*/ 460572 w 1246914"/>
              <a:gd name="connsiteY107" fmla="*/ 2383404 h 2609871"/>
              <a:gd name="connsiteX108" fmla="*/ 426871 w 1246914"/>
              <a:gd name="connsiteY108" fmla="*/ 2440570 h 2609871"/>
              <a:gd name="connsiteX109" fmla="*/ 417885 w 1246914"/>
              <a:gd name="connsiteY109" fmla="*/ 2482346 h 2609871"/>
              <a:gd name="connsiteX110" fmla="*/ 357224 w 1246914"/>
              <a:gd name="connsiteY110" fmla="*/ 2473551 h 2609871"/>
              <a:gd name="connsiteX111" fmla="*/ 298810 w 1246914"/>
              <a:gd name="connsiteY111" fmla="*/ 2473551 h 2609871"/>
              <a:gd name="connsiteX112" fmla="*/ 292070 w 1246914"/>
              <a:gd name="connsiteY112" fmla="*/ 2497737 h 2609871"/>
              <a:gd name="connsiteX113" fmla="*/ 258370 w 1246914"/>
              <a:gd name="connsiteY113" fmla="*/ 2506532 h 2609871"/>
              <a:gd name="connsiteX114" fmla="*/ 240396 w 1246914"/>
              <a:gd name="connsiteY114" fmla="*/ 2515327 h 2609871"/>
              <a:gd name="connsiteX115" fmla="*/ 249383 w 1246914"/>
              <a:gd name="connsiteY115" fmla="*/ 2543910 h 2609871"/>
              <a:gd name="connsiteX116" fmla="*/ 240396 w 1246914"/>
              <a:gd name="connsiteY116" fmla="*/ 2585685 h 2609871"/>
              <a:gd name="connsiteX117" fmla="*/ 199956 w 1246914"/>
              <a:gd name="connsiteY117" fmla="*/ 2609871 h 2609871"/>
              <a:gd name="connsiteX118" fmla="*/ 175242 w 1246914"/>
              <a:gd name="connsiteY118" fmla="*/ 2585685 h 2609871"/>
              <a:gd name="connsiteX119" fmla="*/ 141542 w 1246914"/>
              <a:gd name="connsiteY119" fmla="*/ 2609871 h 2609871"/>
              <a:gd name="connsiteX120" fmla="*/ 98854 w 1246914"/>
              <a:gd name="connsiteY120" fmla="*/ 2609871 h 2609871"/>
              <a:gd name="connsiteX121" fmla="*/ 83128 w 1246914"/>
              <a:gd name="connsiteY121" fmla="*/ 2585685 h 2609871"/>
              <a:gd name="connsiteX122" fmla="*/ 98854 w 1246914"/>
              <a:gd name="connsiteY122" fmla="*/ 2568096 h 2609871"/>
              <a:gd name="connsiteX123" fmla="*/ 107841 w 1246914"/>
              <a:gd name="connsiteY123" fmla="*/ 2521923 h 2609871"/>
              <a:gd name="connsiteX124" fmla="*/ 74141 w 1246914"/>
              <a:gd name="connsiteY124" fmla="*/ 2458160 h 2609871"/>
              <a:gd name="connsiteX125" fmla="*/ 58414 w 1246914"/>
              <a:gd name="connsiteY125" fmla="*/ 2425179 h 2609871"/>
              <a:gd name="connsiteX126" fmla="*/ 67401 w 1246914"/>
              <a:gd name="connsiteY126" fmla="*/ 2407590 h 2609871"/>
              <a:gd name="connsiteX127" fmla="*/ 83128 w 1246914"/>
              <a:gd name="connsiteY127" fmla="*/ 2407590 h 2609871"/>
              <a:gd name="connsiteX128" fmla="*/ 92114 w 1246914"/>
              <a:gd name="connsiteY128" fmla="*/ 2392199 h 2609871"/>
              <a:gd name="connsiteX129" fmla="*/ 98854 w 1246914"/>
              <a:gd name="connsiteY129" fmla="*/ 2374609 h 2609871"/>
              <a:gd name="connsiteX130" fmla="*/ 107841 w 1246914"/>
              <a:gd name="connsiteY130" fmla="*/ 2359218 h 2609871"/>
              <a:gd name="connsiteX131" fmla="*/ 98854 w 1246914"/>
              <a:gd name="connsiteY131" fmla="*/ 2343827 h 2609871"/>
              <a:gd name="connsiteX132" fmla="*/ 83128 w 1246914"/>
              <a:gd name="connsiteY132" fmla="*/ 2310846 h 2609871"/>
              <a:gd name="connsiteX133" fmla="*/ 49427 w 1246914"/>
              <a:gd name="connsiteY133" fmla="*/ 2262475 h 2609871"/>
              <a:gd name="connsiteX134" fmla="*/ 58414 w 1246914"/>
              <a:gd name="connsiteY134" fmla="*/ 2211904 h 2609871"/>
              <a:gd name="connsiteX135" fmla="*/ 33700 w 1246914"/>
              <a:gd name="connsiteY135" fmla="*/ 2172327 h 2609871"/>
              <a:gd name="connsiteX136" fmla="*/ 8987 w 1246914"/>
              <a:gd name="connsiteY136" fmla="*/ 2148141 h 2609871"/>
              <a:gd name="connsiteX137" fmla="*/ 24714 w 1246914"/>
              <a:gd name="connsiteY137" fmla="*/ 2106366 h 2609871"/>
              <a:gd name="connsiteX138" fmla="*/ 42687 w 1246914"/>
              <a:gd name="connsiteY138" fmla="*/ 2025013 h 2609871"/>
              <a:gd name="connsiteX139" fmla="*/ 8987 w 1246914"/>
              <a:gd name="connsiteY139" fmla="*/ 1985437 h 2609871"/>
              <a:gd name="connsiteX140" fmla="*/ 0 w 1246914"/>
              <a:gd name="connsiteY140" fmla="*/ 1943661 h 2609871"/>
              <a:gd name="connsiteX141" fmla="*/ 0 w 1246914"/>
              <a:gd name="connsiteY141" fmla="*/ 1919475 h 2609871"/>
              <a:gd name="connsiteX142" fmla="*/ 15727 w 1246914"/>
              <a:gd name="connsiteY142" fmla="*/ 1871104 h 2609871"/>
              <a:gd name="connsiteX143" fmla="*/ 42687 w 1246914"/>
              <a:gd name="connsiteY143" fmla="*/ 1877700 h 2609871"/>
              <a:gd name="connsiteX144" fmla="*/ 67401 w 1246914"/>
              <a:gd name="connsiteY144" fmla="*/ 1813937 h 2609871"/>
              <a:gd name="connsiteX145" fmla="*/ 67401 w 1246914"/>
              <a:gd name="connsiteY145" fmla="*/ 1739181 h 2609871"/>
              <a:gd name="connsiteX146" fmla="*/ 74141 w 1246914"/>
              <a:gd name="connsiteY146" fmla="*/ 1714995 h 2609871"/>
              <a:gd name="connsiteX147" fmla="*/ 107841 w 1246914"/>
              <a:gd name="connsiteY147" fmla="*/ 1690809 h 2609871"/>
              <a:gd name="connsiteX148" fmla="*/ 157268 w 1246914"/>
              <a:gd name="connsiteY148" fmla="*/ 1657829 h 2609871"/>
              <a:gd name="connsiteX149" fmla="*/ 157268 w 1246914"/>
              <a:gd name="connsiteY149" fmla="*/ 1618252 h 2609871"/>
              <a:gd name="connsiteX150" fmla="*/ 150528 w 1246914"/>
              <a:gd name="connsiteY150" fmla="*/ 1495124 h 2609871"/>
              <a:gd name="connsiteX151" fmla="*/ 132555 w 1246914"/>
              <a:gd name="connsiteY151" fmla="*/ 1479733 h 2609871"/>
              <a:gd name="connsiteX152" fmla="*/ 132555 w 1246914"/>
              <a:gd name="connsiteY152" fmla="*/ 1446752 h 2609871"/>
              <a:gd name="connsiteX153" fmla="*/ 175242 w 1246914"/>
              <a:gd name="connsiteY153" fmla="*/ 1429163 h 2609871"/>
              <a:gd name="connsiteX154" fmla="*/ 190969 w 1246914"/>
              <a:gd name="connsiteY154" fmla="*/ 1413772 h 2609871"/>
              <a:gd name="connsiteX155" fmla="*/ 166255 w 1246914"/>
              <a:gd name="connsiteY155" fmla="*/ 1365400 h 2609871"/>
              <a:gd name="connsiteX156" fmla="*/ 132555 w 1246914"/>
              <a:gd name="connsiteY156" fmla="*/ 1317028 h 2609871"/>
              <a:gd name="connsiteX157" fmla="*/ 141542 w 1246914"/>
              <a:gd name="connsiteY157" fmla="*/ 1259862 h 2609871"/>
              <a:gd name="connsiteX158" fmla="*/ 150528 w 1246914"/>
              <a:gd name="connsiteY158" fmla="*/ 1220285 h 2609871"/>
              <a:gd name="connsiteX159" fmla="*/ 184229 w 1246914"/>
              <a:gd name="connsiteY159" fmla="*/ 1147727 h 2609871"/>
              <a:gd name="connsiteX160" fmla="*/ 184229 w 1246914"/>
              <a:gd name="connsiteY160" fmla="*/ 1114747 h 2609871"/>
              <a:gd name="connsiteX161" fmla="*/ 184229 w 1246914"/>
              <a:gd name="connsiteY161" fmla="*/ 1048785 h 2609871"/>
              <a:gd name="connsiteX162" fmla="*/ 208942 w 1246914"/>
              <a:gd name="connsiteY162" fmla="*/ 991619 h 2609871"/>
              <a:gd name="connsiteX163" fmla="*/ 249383 w 1246914"/>
              <a:gd name="connsiteY163" fmla="*/ 958638 h 2609871"/>
              <a:gd name="connsiteX164" fmla="*/ 292070 w 1246914"/>
              <a:gd name="connsiteY164" fmla="*/ 934452 h 2609871"/>
              <a:gd name="connsiteX165" fmla="*/ 332510 w 1246914"/>
              <a:gd name="connsiteY165" fmla="*/ 943247 h 2609871"/>
              <a:gd name="connsiteX166" fmla="*/ 375198 w 1246914"/>
              <a:gd name="connsiteY166" fmla="*/ 958638 h 2609871"/>
              <a:gd name="connsiteX167" fmla="*/ 393171 w 1246914"/>
              <a:gd name="connsiteY167" fmla="*/ 901472 h 2609871"/>
              <a:gd name="connsiteX168" fmla="*/ 375198 w 1246914"/>
              <a:gd name="connsiteY168" fmla="*/ 853100 h 2609871"/>
              <a:gd name="connsiteX169" fmla="*/ 357224 w 1246914"/>
              <a:gd name="connsiteY169" fmla="*/ 820119 h 2609871"/>
              <a:gd name="connsiteX170" fmla="*/ 350484 w 1246914"/>
              <a:gd name="connsiteY170" fmla="*/ 795934 h 2609871"/>
              <a:gd name="connsiteX171" fmla="*/ 357224 w 1246914"/>
              <a:gd name="connsiteY171" fmla="*/ 771748 h 2609871"/>
              <a:gd name="connsiteX172" fmla="*/ 386431 w 1246914"/>
              <a:gd name="connsiteY172" fmla="*/ 762953 h 2609871"/>
              <a:gd name="connsiteX173" fmla="*/ 393171 w 1246914"/>
              <a:gd name="connsiteY173" fmla="*/ 707985 h 2609871"/>
              <a:gd name="connsiteX174" fmla="*/ 411145 w 1246914"/>
              <a:gd name="connsiteY174" fmla="*/ 657415 h 2609871"/>
              <a:gd name="connsiteX175" fmla="*/ 417885 w 1246914"/>
              <a:gd name="connsiteY175" fmla="*/ 617838 h 2609871"/>
              <a:gd name="connsiteX176" fmla="*/ 417885 w 1246914"/>
              <a:gd name="connsiteY176" fmla="*/ 576062 h 2609871"/>
              <a:gd name="connsiteX177" fmla="*/ 442598 w 1246914"/>
              <a:gd name="connsiteY177" fmla="*/ 536486 h 2609871"/>
              <a:gd name="connsiteX178" fmla="*/ 494272 w 1246914"/>
              <a:gd name="connsiteY178" fmla="*/ 503505 h 2609871"/>
              <a:gd name="connsiteX179" fmla="*/ 527973 w 1246914"/>
              <a:gd name="connsiteY179" fmla="*/ 494710 h 2609871"/>
              <a:gd name="connsiteX180" fmla="*/ 527973 w 1246914"/>
              <a:gd name="connsiteY180" fmla="*/ 455133 h 2609871"/>
              <a:gd name="connsiteX181" fmla="*/ 543699 w 1246914"/>
              <a:gd name="connsiteY181" fmla="*/ 428749 h 2609871"/>
              <a:gd name="connsiteX182" fmla="*/ 577400 w 1246914"/>
              <a:gd name="connsiteY182" fmla="*/ 389172 h 2609871"/>
              <a:gd name="connsiteX183" fmla="*/ 611100 w 1246914"/>
              <a:gd name="connsiteY183" fmla="*/ 364986 h 2609871"/>
              <a:gd name="connsiteX184" fmla="*/ 593127 w 1246914"/>
              <a:gd name="connsiteY184" fmla="*/ 294627 h 2609871"/>
              <a:gd name="connsiteX185" fmla="*/ 656034 w 1246914"/>
              <a:gd name="connsiteY185" fmla="*/ 226467 h 2609871"/>
              <a:gd name="connsiteX186" fmla="*/ 669514 w 1246914"/>
              <a:gd name="connsiteY186" fmla="*/ 197884 h 2609871"/>
              <a:gd name="connsiteX187" fmla="*/ 714448 w 1246914"/>
              <a:gd name="connsiteY187" fmla="*/ 189089 h 2609871"/>
              <a:gd name="connsiteX188" fmla="*/ 743655 w 1246914"/>
              <a:gd name="connsiteY188" fmla="*/ 151711 h 2609871"/>
              <a:gd name="connsiteX189" fmla="*/ 743655 w 1246914"/>
              <a:gd name="connsiteY189" fmla="*/ 127525 h 2609871"/>
              <a:gd name="connsiteX190" fmla="*/ 772862 w 1246914"/>
              <a:gd name="connsiteY190" fmla="*/ 98942 h 2609871"/>
              <a:gd name="connsiteX191" fmla="*/ 826783 w 1246914"/>
              <a:gd name="connsiteY191" fmla="*/ 92346 h 2609871"/>
              <a:gd name="connsiteX192" fmla="*/ 889690 w 1246914"/>
              <a:gd name="connsiteY192" fmla="*/ 92346 h 2609871"/>
              <a:gd name="connsiteX193" fmla="*/ 939117 w 1246914"/>
              <a:gd name="connsiteY193" fmla="*/ 46173 h 260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1246914" h="2609871">
                <a:moveTo>
                  <a:pt x="581894" y="2258077"/>
                </a:moveTo>
                <a:lnTo>
                  <a:pt x="577401" y="2326237"/>
                </a:lnTo>
                <a:lnTo>
                  <a:pt x="552687" y="2379006"/>
                </a:lnTo>
                <a:lnTo>
                  <a:pt x="514493" y="2411987"/>
                </a:lnTo>
                <a:lnTo>
                  <a:pt x="523480" y="2447166"/>
                </a:lnTo>
                <a:lnTo>
                  <a:pt x="507753" y="2460358"/>
                </a:lnTo>
                <a:lnTo>
                  <a:pt x="498766" y="2416384"/>
                </a:lnTo>
                <a:lnTo>
                  <a:pt x="512246" y="2383404"/>
                </a:lnTo>
                <a:lnTo>
                  <a:pt x="523480" y="2346026"/>
                </a:lnTo>
                <a:close/>
                <a:moveTo>
                  <a:pt x="770615" y="2163532"/>
                </a:moveTo>
                <a:lnTo>
                  <a:pt x="795329" y="2163532"/>
                </a:lnTo>
                <a:lnTo>
                  <a:pt x="766122" y="2196512"/>
                </a:lnTo>
                <a:lnTo>
                  <a:pt x="761629" y="2220698"/>
                </a:lnTo>
                <a:lnTo>
                  <a:pt x="770615" y="2253679"/>
                </a:lnTo>
                <a:lnTo>
                  <a:pt x="741408" y="2286660"/>
                </a:lnTo>
                <a:lnTo>
                  <a:pt x="703214" y="2324038"/>
                </a:lnTo>
                <a:lnTo>
                  <a:pt x="696474" y="2286660"/>
                </a:lnTo>
                <a:lnTo>
                  <a:pt x="682994" y="2271269"/>
                </a:lnTo>
                <a:lnTo>
                  <a:pt x="682994" y="2242685"/>
                </a:lnTo>
                <a:lnTo>
                  <a:pt x="716695" y="2211903"/>
                </a:lnTo>
                <a:close/>
                <a:moveTo>
                  <a:pt x="930130" y="0"/>
                </a:moveTo>
                <a:lnTo>
                  <a:pt x="939117" y="0"/>
                </a:lnTo>
                <a:lnTo>
                  <a:pt x="954844" y="6596"/>
                </a:lnTo>
                <a:lnTo>
                  <a:pt x="979558" y="46173"/>
                </a:lnTo>
                <a:lnTo>
                  <a:pt x="1089646" y="151711"/>
                </a:lnTo>
                <a:lnTo>
                  <a:pt x="1105372" y="127525"/>
                </a:lnTo>
                <a:lnTo>
                  <a:pt x="1148059" y="160506"/>
                </a:lnTo>
                <a:lnTo>
                  <a:pt x="1163786" y="193487"/>
                </a:lnTo>
                <a:lnTo>
                  <a:pt x="1163786" y="217672"/>
                </a:lnTo>
                <a:lnTo>
                  <a:pt x="1163786" y="259448"/>
                </a:lnTo>
                <a:lnTo>
                  <a:pt x="1148059" y="283634"/>
                </a:lnTo>
                <a:lnTo>
                  <a:pt x="1179513" y="316614"/>
                </a:lnTo>
                <a:lnTo>
                  <a:pt x="1204227" y="347396"/>
                </a:lnTo>
                <a:lnTo>
                  <a:pt x="1204227" y="373781"/>
                </a:lnTo>
                <a:lnTo>
                  <a:pt x="1204227" y="413358"/>
                </a:lnTo>
                <a:lnTo>
                  <a:pt x="1197487" y="461729"/>
                </a:lnTo>
                <a:lnTo>
                  <a:pt x="1179513" y="479319"/>
                </a:lnTo>
                <a:lnTo>
                  <a:pt x="1204227" y="503505"/>
                </a:lnTo>
                <a:lnTo>
                  <a:pt x="1231187" y="543082"/>
                </a:lnTo>
                <a:lnTo>
                  <a:pt x="1246914" y="584857"/>
                </a:lnTo>
                <a:lnTo>
                  <a:pt x="1246914" y="600248"/>
                </a:lnTo>
                <a:lnTo>
                  <a:pt x="1222200" y="609043"/>
                </a:lnTo>
                <a:lnTo>
                  <a:pt x="1114359" y="609043"/>
                </a:lnTo>
                <a:lnTo>
                  <a:pt x="1089646" y="609043"/>
                </a:lnTo>
                <a:lnTo>
                  <a:pt x="1071672" y="624434"/>
                </a:lnTo>
                <a:lnTo>
                  <a:pt x="1071672" y="657415"/>
                </a:lnTo>
                <a:lnTo>
                  <a:pt x="1055945" y="681601"/>
                </a:lnTo>
                <a:lnTo>
                  <a:pt x="1006518" y="723376"/>
                </a:lnTo>
                <a:lnTo>
                  <a:pt x="1013258" y="756357"/>
                </a:lnTo>
                <a:lnTo>
                  <a:pt x="1006518" y="780543"/>
                </a:lnTo>
                <a:lnTo>
                  <a:pt x="988544" y="795934"/>
                </a:lnTo>
                <a:lnTo>
                  <a:pt x="1006518" y="846504"/>
                </a:lnTo>
                <a:lnTo>
                  <a:pt x="1013258" y="877286"/>
                </a:lnTo>
                <a:lnTo>
                  <a:pt x="997531" y="901472"/>
                </a:lnTo>
                <a:lnTo>
                  <a:pt x="963831" y="927856"/>
                </a:lnTo>
                <a:lnTo>
                  <a:pt x="954844" y="958638"/>
                </a:lnTo>
                <a:lnTo>
                  <a:pt x="948104" y="1000414"/>
                </a:lnTo>
                <a:lnTo>
                  <a:pt x="889690" y="1024600"/>
                </a:lnTo>
                <a:lnTo>
                  <a:pt x="855990" y="1048785"/>
                </a:lnTo>
                <a:lnTo>
                  <a:pt x="806562" y="1081766"/>
                </a:lnTo>
                <a:lnTo>
                  <a:pt x="813302" y="1105952"/>
                </a:lnTo>
                <a:lnTo>
                  <a:pt x="772862" y="1114747"/>
                </a:lnTo>
                <a:lnTo>
                  <a:pt x="754889" y="1130138"/>
                </a:lnTo>
                <a:lnTo>
                  <a:pt x="714448" y="1187304"/>
                </a:lnTo>
                <a:lnTo>
                  <a:pt x="680748" y="1211490"/>
                </a:lnTo>
                <a:lnTo>
                  <a:pt x="689734" y="1253266"/>
                </a:lnTo>
                <a:lnTo>
                  <a:pt x="669514" y="1266458"/>
                </a:lnTo>
                <a:lnTo>
                  <a:pt x="651541" y="1284048"/>
                </a:lnTo>
                <a:lnTo>
                  <a:pt x="669514" y="1347810"/>
                </a:lnTo>
                <a:lnTo>
                  <a:pt x="660527" y="1389586"/>
                </a:lnTo>
                <a:lnTo>
                  <a:pt x="617840" y="1413772"/>
                </a:lnTo>
                <a:lnTo>
                  <a:pt x="611100" y="1479733"/>
                </a:lnTo>
                <a:lnTo>
                  <a:pt x="617840" y="1561085"/>
                </a:lnTo>
                <a:lnTo>
                  <a:pt x="635814" y="1600662"/>
                </a:lnTo>
                <a:lnTo>
                  <a:pt x="696475" y="1651232"/>
                </a:lnTo>
                <a:lnTo>
                  <a:pt x="721188" y="1699604"/>
                </a:lnTo>
                <a:lnTo>
                  <a:pt x="748148" y="1747976"/>
                </a:lnTo>
                <a:lnTo>
                  <a:pt x="763875" y="1780956"/>
                </a:lnTo>
                <a:lnTo>
                  <a:pt x="748148" y="1813937"/>
                </a:lnTo>
                <a:lnTo>
                  <a:pt x="714448" y="1838123"/>
                </a:lnTo>
                <a:lnTo>
                  <a:pt x="689734" y="1829328"/>
                </a:lnTo>
                <a:lnTo>
                  <a:pt x="669514" y="1805142"/>
                </a:lnTo>
                <a:lnTo>
                  <a:pt x="635814" y="1813937"/>
                </a:lnTo>
                <a:lnTo>
                  <a:pt x="626827" y="1838123"/>
                </a:lnTo>
                <a:lnTo>
                  <a:pt x="577400" y="1838123"/>
                </a:lnTo>
                <a:lnTo>
                  <a:pt x="501012" y="1829328"/>
                </a:lnTo>
                <a:lnTo>
                  <a:pt x="485285" y="1846918"/>
                </a:lnTo>
                <a:lnTo>
                  <a:pt x="534713" y="1871104"/>
                </a:lnTo>
                <a:lnTo>
                  <a:pt x="602113" y="1846918"/>
                </a:lnTo>
                <a:lnTo>
                  <a:pt x="617840" y="1877700"/>
                </a:lnTo>
                <a:lnTo>
                  <a:pt x="669514" y="1886495"/>
                </a:lnTo>
                <a:lnTo>
                  <a:pt x="705461" y="1901886"/>
                </a:lnTo>
                <a:lnTo>
                  <a:pt x="689734" y="1919475"/>
                </a:lnTo>
                <a:lnTo>
                  <a:pt x="642554" y="1910680"/>
                </a:lnTo>
                <a:lnTo>
                  <a:pt x="635814" y="1928270"/>
                </a:lnTo>
                <a:lnTo>
                  <a:pt x="642554" y="1952456"/>
                </a:lnTo>
                <a:lnTo>
                  <a:pt x="617840" y="1985437"/>
                </a:lnTo>
                <a:lnTo>
                  <a:pt x="577400" y="2016219"/>
                </a:lnTo>
                <a:lnTo>
                  <a:pt x="559426" y="2025013"/>
                </a:lnTo>
                <a:lnTo>
                  <a:pt x="543699" y="2033808"/>
                </a:lnTo>
                <a:lnTo>
                  <a:pt x="552686" y="2073385"/>
                </a:lnTo>
                <a:lnTo>
                  <a:pt x="534713" y="2097571"/>
                </a:lnTo>
                <a:lnTo>
                  <a:pt x="509999" y="2148141"/>
                </a:lnTo>
                <a:lnTo>
                  <a:pt x="518986" y="2196513"/>
                </a:lnTo>
                <a:lnTo>
                  <a:pt x="501012" y="2269071"/>
                </a:lnTo>
                <a:lnTo>
                  <a:pt x="485285" y="2302051"/>
                </a:lnTo>
                <a:lnTo>
                  <a:pt x="485285" y="2350423"/>
                </a:lnTo>
                <a:lnTo>
                  <a:pt x="460572" y="2383404"/>
                </a:lnTo>
                <a:lnTo>
                  <a:pt x="426871" y="2440570"/>
                </a:lnTo>
                <a:lnTo>
                  <a:pt x="417885" y="2482346"/>
                </a:lnTo>
                <a:lnTo>
                  <a:pt x="357224" y="2473551"/>
                </a:lnTo>
                <a:lnTo>
                  <a:pt x="298810" y="2473551"/>
                </a:lnTo>
                <a:lnTo>
                  <a:pt x="292070" y="2497737"/>
                </a:lnTo>
                <a:lnTo>
                  <a:pt x="258370" y="2506532"/>
                </a:lnTo>
                <a:lnTo>
                  <a:pt x="240396" y="2515327"/>
                </a:lnTo>
                <a:lnTo>
                  <a:pt x="249383" y="2543910"/>
                </a:lnTo>
                <a:lnTo>
                  <a:pt x="240396" y="2585685"/>
                </a:lnTo>
                <a:lnTo>
                  <a:pt x="199956" y="2609871"/>
                </a:lnTo>
                <a:lnTo>
                  <a:pt x="175242" y="2585685"/>
                </a:lnTo>
                <a:lnTo>
                  <a:pt x="141542" y="2609871"/>
                </a:lnTo>
                <a:lnTo>
                  <a:pt x="98854" y="2609871"/>
                </a:lnTo>
                <a:lnTo>
                  <a:pt x="83128" y="2585685"/>
                </a:lnTo>
                <a:lnTo>
                  <a:pt x="98854" y="2568096"/>
                </a:lnTo>
                <a:lnTo>
                  <a:pt x="107841" y="2521923"/>
                </a:lnTo>
                <a:lnTo>
                  <a:pt x="74141" y="2458160"/>
                </a:lnTo>
                <a:lnTo>
                  <a:pt x="58414" y="2425179"/>
                </a:lnTo>
                <a:lnTo>
                  <a:pt x="67401" y="2407590"/>
                </a:lnTo>
                <a:lnTo>
                  <a:pt x="83128" y="2407590"/>
                </a:lnTo>
                <a:lnTo>
                  <a:pt x="92114" y="2392199"/>
                </a:lnTo>
                <a:lnTo>
                  <a:pt x="98854" y="2374609"/>
                </a:lnTo>
                <a:lnTo>
                  <a:pt x="107841" y="2359218"/>
                </a:lnTo>
                <a:lnTo>
                  <a:pt x="98854" y="2343827"/>
                </a:lnTo>
                <a:lnTo>
                  <a:pt x="83128" y="2310846"/>
                </a:lnTo>
                <a:lnTo>
                  <a:pt x="49427" y="2262475"/>
                </a:lnTo>
                <a:lnTo>
                  <a:pt x="58414" y="2211904"/>
                </a:lnTo>
                <a:lnTo>
                  <a:pt x="33700" y="2172327"/>
                </a:lnTo>
                <a:lnTo>
                  <a:pt x="8987" y="2148141"/>
                </a:lnTo>
                <a:lnTo>
                  <a:pt x="24714" y="2106366"/>
                </a:lnTo>
                <a:lnTo>
                  <a:pt x="42687" y="2025013"/>
                </a:lnTo>
                <a:lnTo>
                  <a:pt x="8987" y="1985437"/>
                </a:lnTo>
                <a:lnTo>
                  <a:pt x="0" y="1943661"/>
                </a:lnTo>
                <a:lnTo>
                  <a:pt x="0" y="1919475"/>
                </a:lnTo>
                <a:lnTo>
                  <a:pt x="15727" y="1871104"/>
                </a:lnTo>
                <a:lnTo>
                  <a:pt x="42687" y="1877700"/>
                </a:lnTo>
                <a:lnTo>
                  <a:pt x="67401" y="1813937"/>
                </a:lnTo>
                <a:lnTo>
                  <a:pt x="67401" y="1739181"/>
                </a:lnTo>
                <a:lnTo>
                  <a:pt x="74141" y="1714995"/>
                </a:lnTo>
                <a:lnTo>
                  <a:pt x="107841" y="1690809"/>
                </a:lnTo>
                <a:lnTo>
                  <a:pt x="157268" y="1657829"/>
                </a:lnTo>
                <a:lnTo>
                  <a:pt x="157268" y="1618252"/>
                </a:lnTo>
                <a:lnTo>
                  <a:pt x="150528" y="1495124"/>
                </a:lnTo>
                <a:lnTo>
                  <a:pt x="132555" y="1479733"/>
                </a:lnTo>
                <a:lnTo>
                  <a:pt x="132555" y="1446752"/>
                </a:lnTo>
                <a:lnTo>
                  <a:pt x="175242" y="1429163"/>
                </a:lnTo>
                <a:lnTo>
                  <a:pt x="190969" y="1413772"/>
                </a:lnTo>
                <a:lnTo>
                  <a:pt x="166255" y="1365400"/>
                </a:lnTo>
                <a:lnTo>
                  <a:pt x="132555" y="1317028"/>
                </a:lnTo>
                <a:lnTo>
                  <a:pt x="141542" y="1259862"/>
                </a:lnTo>
                <a:lnTo>
                  <a:pt x="150528" y="1220285"/>
                </a:lnTo>
                <a:lnTo>
                  <a:pt x="184229" y="1147727"/>
                </a:lnTo>
                <a:lnTo>
                  <a:pt x="184229" y="1114747"/>
                </a:lnTo>
                <a:lnTo>
                  <a:pt x="184229" y="1048785"/>
                </a:lnTo>
                <a:lnTo>
                  <a:pt x="208942" y="991619"/>
                </a:lnTo>
                <a:lnTo>
                  <a:pt x="249383" y="958638"/>
                </a:lnTo>
                <a:lnTo>
                  <a:pt x="292070" y="934452"/>
                </a:lnTo>
                <a:lnTo>
                  <a:pt x="332510" y="943247"/>
                </a:lnTo>
                <a:lnTo>
                  <a:pt x="375198" y="958638"/>
                </a:lnTo>
                <a:lnTo>
                  <a:pt x="393171" y="901472"/>
                </a:lnTo>
                <a:lnTo>
                  <a:pt x="375198" y="853100"/>
                </a:lnTo>
                <a:lnTo>
                  <a:pt x="357224" y="820119"/>
                </a:lnTo>
                <a:lnTo>
                  <a:pt x="350484" y="795934"/>
                </a:lnTo>
                <a:lnTo>
                  <a:pt x="357224" y="771748"/>
                </a:lnTo>
                <a:lnTo>
                  <a:pt x="386431" y="762953"/>
                </a:lnTo>
                <a:lnTo>
                  <a:pt x="393171" y="707985"/>
                </a:lnTo>
                <a:lnTo>
                  <a:pt x="411145" y="657415"/>
                </a:lnTo>
                <a:lnTo>
                  <a:pt x="417885" y="617838"/>
                </a:lnTo>
                <a:lnTo>
                  <a:pt x="417885" y="576062"/>
                </a:lnTo>
                <a:lnTo>
                  <a:pt x="442598" y="536486"/>
                </a:lnTo>
                <a:lnTo>
                  <a:pt x="494272" y="503505"/>
                </a:lnTo>
                <a:lnTo>
                  <a:pt x="527973" y="494710"/>
                </a:lnTo>
                <a:lnTo>
                  <a:pt x="527973" y="455133"/>
                </a:lnTo>
                <a:lnTo>
                  <a:pt x="543699" y="428749"/>
                </a:lnTo>
                <a:lnTo>
                  <a:pt x="577400" y="389172"/>
                </a:lnTo>
                <a:lnTo>
                  <a:pt x="611100" y="364986"/>
                </a:lnTo>
                <a:lnTo>
                  <a:pt x="593127" y="294627"/>
                </a:lnTo>
                <a:lnTo>
                  <a:pt x="656034" y="226467"/>
                </a:lnTo>
                <a:lnTo>
                  <a:pt x="669514" y="197884"/>
                </a:lnTo>
                <a:lnTo>
                  <a:pt x="714448" y="189089"/>
                </a:lnTo>
                <a:lnTo>
                  <a:pt x="743655" y="151711"/>
                </a:lnTo>
                <a:lnTo>
                  <a:pt x="743655" y="127525"/>
                </a:lnTo>
                <a:lnTo>
                  <a:pt x="772862" y="98942"/>
                </a:lnTo>
                <a:lnTo>
                  <a:pt x="826783" y="92346"/>
                </a:lnTo>
                <a:lnTo>
                  <a:pt x="889690" y="92346"/>
                </a:lnTo>
                <a:lnTo>
                  <a:pt x="939117" y="46173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03" name="Zástupný text 302">
            <a:extLst>
              <a:ext uri="{FF2B5EF4-FFF2-40B4-BE49-F238E27FC236}">
                <a16:creationId xmlns:a16="http://schemas.microsoft.com/office/drawing/2014/main" id="{9FA11284-6C78-8C7D-C193-745925BC42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3653" y="4631549"/>
            <a:ext cx="653011" cy="420752"/>
          </a:xfrm>
          <a:custGeom>
            <a:avLst/>
            <a:gdLst>
              <a:gd name="connsiteX0" fmla="*/ 54042 w 653011"/>
              <a:gd name="connsiteY0" fmla="*/ 233506 h 420752"/>
              <a:gd name="connsiteX1" fmla="*/ 72057 w 653011"/>
              <a:gd name="connsiteY1" fmla="*/ 242318 h 420752"/>
              <a:gd name="connsiteX2" fmla="*/ 121596 w 653011"/>
              <a:gd name="connsiteY2" fmla="*/ 233506 h 420752"/>
              <a:gd name="connsiteX3" fmla="*/ 141861 w 653011"/>
              <a:gd name="connsiteY3" fmla="*/ 266550 h 420752"/>
              <a:gd name="connsiteX4" fmla="*/ 146365 w 653011"/>
              <a:gd name="connsiteY4" fmla="*/ 277564 h 420752"/>
              <a:gd name="connsiteX5" fmla="*/ 132854 w 653011"/>
              <a:gd name="connsiteY5" fmla="*/ 299593 h 420752"/>
              <a:gd name="connsiteX6" fmla="*/ 103581 w 653011"/>
              <a:gd name="connsiteY6" fmla="*/ 299593 h 420752"/>
              <a:gd name="connsiteX7" fmla="*/ 29273 w 653011"/>
              <a:gd name="connsiteY7" fmla="*/ 381100 h 420752"/>
              <a:gd name="connsiteX8" fmla="*/ 15762 w 653011"/>
              <a:gd name="connsiteY8" fmla="*/ 361274 h 420752"/>
              <a:gd name="connsiteX9" fmla="*/ 15762 w 653011"/>
              <a:gd name="connsiteY9" fmla="*/ 299593 h 420752"/>
              <a:gd name="connsiteX10" fmla="*/ 0 w 653011"/>
              <a:gd name="connsiteY10" fmla="*/ 286376 h 420752"/>
              <a:gd name="connsiteX11" fmla="*/ 13511 w 653011"/>
              <a:gd name="connsiteY11" fmla="*/ 262144 h 420752"/>
              <a:gd name="connsiteX12" fmla="*/ 24769 w 653011"/>
              <a:gd name="connsiteY12" fmla="*/ 270955 h 420752"/>
              <a:gd name="connsiteX13" fmla="*/ 87819 w 653011"/>
              <a:gd name="connsiteY13" fmla="*/ 138782 h 420752"/>
              <a:gd name="connsiteX14" fmla="*/ 108085 w 653011"/>
              <a:gd name="connsiteY14" fmla="*/ 163014 h 420752"/>
              <a:gd name="connsiteX15" fmla="*/ 128351 w 653011"/>
              <a:gd name="connsiteY15" fmla="*/ 182840 h 420752"/>
              <a:gd name="connsiteX16" fmla="*/ 103582 w 653011"/>
              <a:gd name="connsiteY16" fmla="*/ 200463 h 420752"/>
              <a:gd name="connsiteX17" fmla="*/ 83316 w 653011"/>
              <a:gd name="connsiteY17" fmla="*/ 220289 h 420752"/>
              <a:gd name="connsiteX18" fmla="*/ 58546 w 653011"/>
              <a:gd name="connsiteY18" fmla="*/ 191652 h 420752"/>
              <a:gd name="connsiteX19" fmla="*/ 29273 w 653011"/>
              <a:gd name="connsiteY19" fmla="*/ 182840 h 420752"/>
              <a:gd name="connsiteX20" fmla="*/ 42784 w 653011"/>
              <a:gd name="connsiteY20" fmla="*/ 167420 h 420752"/>
              <a:gd name="connsiteX21" fmla="*/ 403065 w 653011"/>
              <a:gd name="connsiteY21" fmla="*/ 0 h 420752"/>
              <a:gd name="connsiteX22" fmla="*/ 432338 w 653011"/>
              <a:gd name="connsiteY22" fmla="*/ 4406 h 420752"/>
              <a:gd name="connsiteX23" fmla="*/ 466115 w 653011"/>
              <a:gd name="connsiteY23" fmla="*/ 13218 h 420752"/>
              <a:gd name="connsiteX24" fmla="*/ 515653 w 653011"/>
              <a:gd name="connsiteY24" fmla="*/ 33044 h 420752"/>
              <a:gd name="connsiteX25" fmla="*/ 578703 w 653011"/>
              <a:gd name="connsiteY25" fmla="*/ 33044 h 420752"/>
              <a:gd name="connsiteX26" fmla="*/ 623738 w 653011"/>
              <a:gd name="connsiteY26" fmla="*/ 28638 h 420752"/>
              <a:gd name="connsiteX27" fmla="*/ 648507 w 653011"/>
              <a:gd name="connsiteY27" fmla="*/ 33044 h 420752"/>
              <a:gd name="connsiteX28" fmla="*/ 653011 w 653011"/>
              <a:gd name="connsiteY28" fmla="*/ 52870 h 420752"/>
              <a:gd name="connsiteX29" fmla="*/ 639500 w 653011"/>
              <a:gd name="connsiteY29" fmla="*/ 114551 h 420752"/>
              <a:gd name="connsiteX30" fmla="*/ 619235 w 653011"/>
              <a:gd name="connsiteY30" fmla="*/ 138782 h 420752"/>
              <a:gd name="connsiteX31" fmla="*/ 565192 w 653011"/>
              <a:gd name="connsiteY31" fmla="*/ 134377 h 420752"/>
              <a:gd name="connsiteX32" fmla="*/ 551682 w 653011"/>
              <a:gd name="connsiteY32" fmla="*/ 152000 h 420752"/>
              <a:gd name="connsiteX33" fmla="*/ 551682 w 653011"/>
              <a:gd name="connsiteY33" fmla="*/ 176231 h 420752"/>
              <a:gd name="connsiteX34" fmla="*/ 574199 w 653011"/>
              <a:gd name="connsiteY34" fmla="*/ 204869 h 420752"/>
              <a:gd name="connsiteX35" fmla="*/ 594465 w 653011"/>
              <a:gd name="connsiteY35" fmla="*/ 240115 h 420752"/>
              <a:gd name="connsiteX36" fmla="*/ 603472 w 653011"/>
              <a:gd name="connsiteY36" fmla="*/ 281970 h 420752"/>
              <a:gd name="connsiteX37" fmla="*/ 614731 w 653011"/>
              <a:gd name="connsiteY37" fmla="*/ 295188 h 420752"/>
              <a:gd name="connsiteX38" fmla="*/ 648507 w 653011"/>
              <a:gd name="connsiteY38" fmla="*/ 319419 h 420752"/>
              <a:gd name="connsiteX39" fmla="*/ 648507 w 653011"/>
              <a:gd name="connsiteY39" fmla="*/ 350260 h 420752"/>
              <a:gd name="connsiteX40" fmla="*/ 632745 w 653011"/>
              <a:gd name="connsiteY40" fmla="*/ 372289 h 420752"/>
              <a:gd name="connsiteX41" fmla="*/ 637249 w 653011"/>
              <a:gd name="connsiteY41" fmla="*/ 396520 h 420752"/>
              <a:gd name="connsiteX42" fmla="*/ 585458 w 653011"/>
              <a:gd name="connsiteY42" fmla="*/ 392115 h 420752"/>
              <a:gd name="connsiteX43" fmla="*/ 547178 w 653011"/>
              <a:gd name="connsiteY43" fmla="*/ 396520 h 420752"/>
              <a:gd name="connsiteX44" fmla="*/ 508898 w 653011"/>
              <a:gd name="connsiteY44" fmla="*/ 416346 h 420752"/>
              <a:gd name="connsiteX45" fmla="*/ 488632 w 653011"/>
              <a:gd name="connsiteY45" fmla="*/ 420752 h 420752"/>
              <a:gd name="connsiteX46" fmla="*/ 457108 w 653011"/>
              <a:gd name="connsiteY46" fmla="*/ 392115 h 420752"/>
              <a:gd name="connsiteX47" fmla="*/ 421079 w 653011"/>
              <a:gd name="connsiteY47" fmla="*/ 378897 h 420752"/>
              <a:gd name="connsiteX48" fmla="*/ 403065 w 653011"/>
              <a:gd name="connsiteY48" fmla="*/ 356868 h 420752"/>
              <a:gd name="connsiteX49" fmla="*/ 340016 w 653011"/>
              <a:gd name="connsiteY49" fmla="*/ 350260 h 420752"/>
              <a:gd name="connsiteX50" fmla="*/ 310743 w 653011"/>
              <a:gd name="connsiteY50" fmla="*/ 359071 h 420752"/>
              <a:gd name="connsiteX51" fmla="*/ 290477 w 653011"/>
              <a:gd name="connsiteY51" fmla="*/ 359071 h 420752"/>
              <a:gd name="connsiteX52" fmla="*/ 285974 w 653011"/>
              <a:gd name="connsiteY52" fmla="*/ 350260 h 420752"/>
              <a:gd name="connsiteX53" fmla="*/ 299484 w 653011"/>
              <a:gd name="connsiteY53" fmla="*/ 301796 h 420752"/>
              <a:gd name="connsiteX54" fmla="*/ 303988 w 653011"/>
              <a:gd name="connsiteY54" fmla="*/ 262144 h 420752"/>
              <a:gd name="connsiteX55" fmla="*/ 261204 w 653011"/>
              <a:gd name="connsiteY55" fmla="*/ 277564 h 420752"/>
              <a:gd name="connsiteX56" fmla="*/ 236435 w 653011"/>
              <a:gd name="connsiteY56" fmla="*/ 286376 h 420752"/>
              <a:gd name="connsiteX57" fmla="*/ 211665 w 653011"/>
              <a:gd name="connsiteY57" fmla="*/ 257738 h 420752"/>
              <a:gd name="connsiteX58" fmla="*/ 189148 w 653011"/>
              <a:gd name="connsiteY58" fmla="*/ 209275 h 420752"/>
              <a:gd name="connsiteX59" fmla="*/ 168882 w 653011"/>
              <a:gd name="connsiteY59" fmla="*/ 171826 h 420752"/>
              <a:gd name="connsiteX60" fmla="*/ 177889 w 653011"/>
              <a:gd name="connsiteY60" fmla="*/ 152000 h 420752"/>
              <a:gd name="connsiteX61" fmla="*/ 213917 w 653011"/>
              <a:gd name="connsiteY61" fmla="*/ 123362 h 420752"/>
              <a:gd name="connsiteX62" fmla="*/ 261204 w 653011"/>
              <a:gd name="connsiteY62" fmla="*/ 77101 h 420752"/>
              <a:gd name="connsiteX63" fmla="*/ 290477 w 653011"/>
              <a:gd name="connsiteY63" fmla="*/ 57275 h 420752"/>
              <a:gd name="connsiteX64" fmla="*/ 340016 w 653011"/>
              <a:gd name="connsiteY64" fmla="*/ 61681 h 420752"/>
              <a:gd name="connsiteX65" fmla="*/ 373792 w 653011"/>
              <a:gd name="connsiteY65" fmla="*/ 37449 h 42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53011" h="420752">
                <a:moveTo>
                  <a:pt x="54042" y="233506"/>
                </a:moveTo>
                <a:lnTo>
                  <a:pt x="72057" y="242318"/>
                </a:lnTo>
                <a:lnTo>
                  <a:pt x="121596" y="233506"/>
                </a:lnTo>
                <a:lnTo>
                  <a:pt x="141861" y="266550"/>
                </a:lnTo>
                <a:lnTo>
                  <a:pt x="146365" y="277564"/>
                </a:lnTo>
                <a:lnTo>
                  <a:pt x="132854" y="299593"/>
                </a:lnTo>
                <a:lnTo>
                  <a:pt x="103581" y="299593"/>
                </a:lnTo>
                <a:lnTo>
                  <a:pt x="29273" y="381100"/>
                </a:lnTo>
                <a:lnTo>
                  <a:pt x="15762" y="361274"/>
                </a:lnTo>
                <a:lnTo>
                  <a:pt x="15762" y="299593"/>
                </a:lnTo>
                <a:lnTo>
                  <a:pt x="0" y="286376"/>
                </a:lnTo>
                <a:lnTo>
                  <a:pt x="13511" y="262144"/>
                </a:lnTo>
                <a:lnTo>
                  <a:pt x="24769" y="270955"/>
                </a:lnTo>
                <a:close/>
                <a:moveTo>
                  <a:pt x="87819" y="138782"/>
                </a:moveTo>
                <a:lnTo>
                  <a:pt x="108085" y="163014"/>
                </a:lnTo>
                <a:lnTo>
                  <a:pt x="128351" y="182840"/>
                </a:lnTo>
                <a:lnTo>
                  <a:pt x="103582" y="200463"/>
                </a:lnTo>
                <a:lnTo>
                  <a:pt x="83316" y="220289"/>
                </a:lnTo>
                <a:lnTo>
                  <a:pt x="58546" y="191652"/>
                </a:lnTo>
                <a:lnTo>
                  <a:pt x="29273" y="182840"/>
                </a:lnTo>
                <a:lnTo>
                  <a:pt x="42784" y="167420"/>
                </a:lnTo>
                <a:close/>
                <a:moveTo>
                  <a:pt x="403065" y="0"/>
                </a:moveTo>
                <a:lnTo>
                  <a:pt x="432338" y="4406"/>
                </a:lnTo>
                <a:lnTo>
                  <a:pt x="466115" y="13218"/>
                </a:lnTo>
                <a:lnTo>
                  <a:pt x="515653" y="33044"/>
                </a:lnTo>
                <a:lnTo>
                  <a:pt x="578703" y="33044"/>
                </a:lnTo>
                <a:lnTo>
                  <a:pt x="623738" y="28638"/>
                </a:lnTo>
                <a:lnTo>
                  <a:pt x="648507" y="33044"/>
                </a:lnTo>
                <a:lnTo>
                  <a:pt x="653011" y="52870"/>
                </a:lnTo>
                <a:lnTo>
                  <a:pt x="639500" y="114551"/>
                </a:lnTo>
                <a:lnTo>
                  <a:pt x="619235" y="138782"/>
                </a:lnTo>
                <a:lnTo>
                  <a:pt x="565192" y="134377"/>
                </a:lnTo>
                <a:lnTo>
                  <a:pt x="551682" y="152000"/>
                </a:lnTo>
                <a:lnTo>
                  <a:pt x="551682" y="176231"/>
                </a:lnTo>
                <a:lnTo>
                  <a:pt x="574199" y="204869"/>
                </a:lnTo>
                <a:lnTo>
                  <a:pt x="594465" y="240115"/>
                </a:lnTo>
                <a:lnTo>
                  <a:pt x="603472" y="281970"/>
                </a:lnTo>
                <a:lnTo>
                  <a:pt x="614731" y="295188"/>
                </a:lnTo>
                <a:lnTo>
                  <a:pt x="648507" y="319419"/>
                </a:lnTo>
                <a:lnTo>
                  <a:pt x="648507" y="350260"/>
                </a:lnTo>
                <a:lnTo>
                  <a:pt x="632745" y="372289"/>
                </a:lnTo>
                <a:lnTo>
                  <a:pt x="637249" y="396520"/>
                </a:lnTo>
                <a:lnTo>
                  <a:pt x="585458" y="392115"/>
                </a:lnTo>
                <a:lnTo>
                  <a:pt x="547178" y="396520"/>
                </a:lnTo>
                <a:lnTo>
                  <a:pt x="508898" y="416346"/>
                </a:lnTo>
                <a:lnTo>
                  <a:pt x="488632" y="420752"/>
                </a:lnTo>
                <a:lnTo>
                  <a:pt x="457108" y="392115"/>
                </a:lnTo>
                <a:lnTo>
                  <a:pt x="421079" y="378897"/>
                </a:lnTo>
                <a:lnTo>
                  <a:pt x="403065" y="356868"/>
                </a:lnTo>
                <a:lnTo>
                  <a:pt x="340016" y="350260"/>
                </a:lnTo>
                <a:lnTo>
                  <a:pt x="310743" y="359071"/>
                </a:lnTo>
                <a:lnTo>
                  <a:pt x="290477" y="359071"/>
                </a:lnTo>
                <a:lnTo>
                  <a:pt x="285974" y="350260"/>
                </a:lnTo>
                <a:lnTo>
                  <a:pt x="299484" y="301796"/>
                </a:lnTo>
                <a:lnTo>
                  <a:pt x="303988" y="262144"/>
                </a:lnTo>
                <a:lnTo>
                  <a:pt x="261204" y="277564"/>
                </a:lnTo>
                <a:lnTo>
                  <a:pt x="236435" y="286376"/>
                </a:lnTo>
                <a:lnTo>
                  <a:pt x="211665" y="257738"/>
                </a:lnTo>
                <a:lnTo>
                  <a:pt x="189148" y="209275"/>
                </a:lnTo>
                <a:lnTo>
                  <a:pt x="168882" y="171826"/>
                </a:lnTo>
                <a:lnTo>
                  <a:pt x="177889" y="152000"/>
                </a:lnTo>
                <a:lnTo>
                  <a:pt x="213917" y="123362"/>
                </a:lnTo>
                <a:lnTo>
                  <a:pt x="261204" y="77101"/>
                </a:lnTo>
                <a:lnTo>
                  <a:pt x="290477" y="57275"/>
                </a:lnTo>
                <a:lnTo>
                  <a:pt x="340016" y="61681"/>
                </a:lnTo>
                <a:lnTo>
                  <a:pt x="373792" y="374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05" name="Zástupný text 304">
            <a:extLst>
              <a:ext uri="{FF2B5EF4-FFF2-40B4-BE49-F238E27FC236}">
                <a16:creationId xmlns:a16="http://schemas.microsoft.com/office/drawing/2014/main" id="{95D60B5A-7AFF-6A49-6EAC-52D464EE4D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70471" y="4982175"/>
            <a:ext cx="833154" cy="426849"/>
          </a:xfrm>
          <a:custGeom>
            <a:avLst/>
            <a:gdLst>
              <a:gd name="connsiteX0" fmla="*/ 428928 w 833154"/>
              <a:gd name="connsiteY0" fmla="*/ 0 h 426849"/>
              <a:gd name="connsiteX1" fmla="*/ 464859 w 833154"/>
              <a:gd name="connsiteY1" fmla="*/ 4401 h 426849"/>
              <a:gd name="connsiteX2" fmla="*/ 478334 w 833154"/>
              <a:gd name="connsiteY2" fmla="*/ 8801 h 426849"/>
              <a:gd name="connsiteX3" fmla="*/ 498545 w 833154"/>
              <a:gd name="connsiteY3" fmla="*/ 28604 h 426849"/>
              <a:gd name="connsiteX4" fmla="*/ 527739 w 833154"/>
              <a:gd name="connsiteY4" fmla="*/ 41805 h 426849"/>
              <a:gd name="connsiteX5" fmla="*/ 563670 w 833154"/>
              <a:gd name="connsiteY5" fmla="*/ 72609 h 426849"/>
              <a:gd name="connsiteX6" fmla="*/ 583881 w 833154"/>
              <a:gd name="connsiteY6" fmla="*/ 66008 h 426849"/>
              <a:gd name="connsiteX7" fmla="*/ 613076 w 833154"/>
              <a:gd name="connsiteY7" fmla="*/ 44005 h 426849"/>
              <a:gd name="connsiteX8" fmla="*/ 680447 w 833154"/>
              <a:gd name="connsiteY8" fmla="*/ 41805 h 426849"/>
              <a:gd name="connsiteX9" fmla="*/ 700658 w 833154"/>
              <a:gd name="connsiteY9" fmla="*/ 44005 h 426849"/>
              <a:gd name="connsiteX10" fmla="*/ 734343 w 833154"/>
              <a:gd name="connsiteY10" fmla="*/ 72609 h 426849"/>
              <a:gd name="connsiteX11" fmla="*/ 750063 w 833154"/>
              <a:gd name="connsiteY11" fmla="*/ 114413 h 426849"/>
              <a:gd name="connsiteX12" fmla="*/ 765783 w 833154"/>
              <a:gd name="connsiteY12" fmla="*/ 151818 h 426849"/>
              <a:gd name="connsiteX13" fmla="*/ 803960 w 833154"/>
              <a:gd name="connsiteY13" fmla="*/ 187022 h 426849"/>
              <a:gd name="connsiteX14" fmla="*/ 824171 w 833154"/>
              <a:gd name="connsiteY14" fmla="*/ 200223 h 426849"/>
              <a:gd name="connsiteX15" fmla="*/ 833154 w 833154"/>
              <a:gd name="connsiteY15" fmla="*/ 257430 h 426849"/>
              <a:gd name="connsiteX16" fmla="*/ 819680 w 833154"/>
              <a:gd name="connsiteY16" fmla="*/ 294834 h 426849"/>
              <a:gd name="connsiteX17" fmla="*/ 794977 w 833154"/>
              <a:gd name="connsiteY17" fmla="*/ 319037 h 426849"/>
              <a:gd name="connsiteX18" fmla="*/ 750063 w 833154"/>
              <a:gd name="connsiteY18" fmla="*/ 367442 h 426849"/>
              <a:gd name="connsiteX19" fmla="*/ 736589 w 833154"/>
              <a:gd name="connsiteY19" fmla="*/ 387245 h 426849"/>
              <a:gd name="connsiteX20" fmla="*/ 711886 w 833154"/>
              <a:gd name="connsiteY20" fmla="*/ 407047 h 426849"/>
              <a:gd name="connsiteX21" fmla="*/ 675955 w 833154"/>
              <a:gd name="connsiteY21" fmla="*/ 411447 h 426849"/>
              <a:gd name="connsiteX22" fmla="*/ 637778 w 833154"/>
              <a:gd name="connsiteY22" fmla="*/ 426849 h 426849"/>
              <a:gd name="connsiteX23" fmla="*/ 613076 w 833154"/>
              <a:gd name="connsiteY23" fmla="*/ 422449 h 426849"/>
              <a:gd name="connsiteX24" fmla="*/ 588373 w 833154"/>
              <a:gd name="connsiteY24" fmla="*/ 398246 h 426849"/>
              <a:gd name="connsiteX25" fmla="*/ 554687 w 833154"/>
              <a:gd name="connsiteY25" fmla="*/ 358641 h 426849"/>
              <a:gd name="connsiteX26" fmla="*/ 503036 w 833154"/>
              <a:gd name="connsiteY26" fmla="*/ 363042 h 426849"/>
              <a:gd name="connsiteX27" fmla="*/ 460368 w 833154"/>
              <a:gd name="connsiteY27" fmla="*/ 358641 h 426849"/>
              <a:gd name="connsiteX28" fmla="*/ 440157 w 833154"/>
              <a:gd name="connsiteY28" fmla="*/ 323437 h 426849"/>
              <a:gd name="connsiteX29" fmla="*/ 415454 w 833154"/>
              <a:gd name="connsiteY29" fmla="*/ 319037 h 426849"/>
              <a:gd name="connsiteX30" fmla="*/ 377277 w 833154"/>
              <a:gd name="connsiteY30" fmla="*/ 327838 h 426849"/>
              <a:gd name="connsiteX31" fmla="*/ 352575 w 833154"/>
              <a:gd name="connsiteY31" fmla="*/ 347640 h 426849"/>
              <a:gd name="connsiteX32" fmla="*/ 323381 w 833154"/>
              <a:gd name="connsiteY32" fmla="*/ 338839 h 426849"/>
              <a:gd name="connsiteX33" fmla="*/ 303169 w 833154"/>
              <a:gd name="connsiteY33" fmla="*/ 327838 h 426849"/>
              <a:gd name="connsiteX34" fmla="*/ 282958 w 833154"/>
              <a:gd name="connsiteY34" fmla="*/ 327838 h 426849"/>
              <a:gd name="connsiteX35" fmla="*/ 240290 w 833154"/>
              <a:gd name="connsiteY35" fmla="*/ 352041 h 426849"/>
              <a:gd name="connsiteX36" fmla="*/ 220078 w 833154"/>
              <a:gd name="connsiteY36" fmla="*/ 343240 h 426849"/>
              <a:gd name="connsiteX37" fmla="*/ 190884 w 833154"/>
              <a:gd name="connsiteY37" fmla="*/ 334439 h 426849"/>
              <a:gd name="connsiteX38" fmla="*/ 157199 w 833154"/>
              <a:gd name="connsiteY38" fmla="*/ 327838 h 426849"/>
              <a:gd name="connsiteX39" fmla="*/ 125759 w 833154"/>
              <a:gd name="connsiteY39" fmla="*/ 319037 h 426849"/>
              <a:gd name="connsiteX40" fmla="*/ 107794 w 833154"/>
              <a:gd name="connsiteY40" fmla="*/ 334439 h 426849"/>
              <a:gd name="connsiteX41" fmla="*/ 67371 w 833154"/>
              <a:gd name="connsiteY41" fmla="*/ 358641 h 426849"/>
              <a:gd name="connsiteX42" fmla="*/ 33685 w 833154"/>
              <a:gd name="connsiteY42" fmla="*/ 371843 h 426849"/>
              <a:gd name="connsiteX43" fmla="*/ 15720 w 833154"/>
              <a:gd name="connsiteY43" fmla="*/ 363042 h 426849"/>
              <a:gd name="connsiteX44" fmla="*/ 8983 w 833154"/>
              <a:gd name="connsiteY44" fmla="*/ 327838 h 426849"/>
              <a:gd name="connsiteX45" fmla="*/ 8983 w 833154"/>
              <a:gd name="connsiteY45" fmla="*/ 281633 h 426849"/>
              <a:gd name="connsiteX46" fmla="*/ 0 w 833154"/>
              <a:gd name="connsiteY46" fmla="*/ 261830 h 426849"/>
              <a:gd name="connsiteX47" fmla="*/ 13474 w 833154"/>
              <a:gd name="connsiteY47" fmla="*/ 244228 h 426849"/>
              <a:gd name="connsiteX48" fmla="*/ 29194 w 833154"/>
              <a:gd name="connsiteY48" fmla="*/ 228827 h 426849"/>
              <a:gd name="connsiteX49" fmla="*/ 38177 w 833154"/>
              <a:gd name="connsiteY49" fmla="*/ 215625 h 426849"/>
              <a:gd name="connsiteX50" fmla="*/ 38177 w 833154"/>
              <a:gd name="connsiteY50" fmla="*/ 195823 h 426849"/>
              <a:gd name="connsiteX51" fmla="*/ 33685 w 833154"/>
              <a:gd name="connsiteY51" fmla="*/ 176020 h 426849"/>
              <a:gd name="connsiteX52" fmla="*/ 74108 w 833154"/>
              <a:gd name="connsiteY52" fmla="*/ 101212 h 426849"/>
              <a:gd name="connsiteX53" fmla="*/ 107794 w 833154"/>
              <a:gd name="connsiteY53" fmla="*/ 70408 h 426849"/>
              <a:gd name="connsiteX54" fmla="*/ 132496 w 833154"/>
              <a:gd name="connsiteY54" fmla="*/ 57207 h 426849"/>
              <a:gd name="connsiteX55" fmla="*/ 166182 w 833154"/>
              <a:gd name="connsiteY55" fmla="*/ 57207 h 426849"/>
              <a:gd name="connsiteX56" fmla="*/ 186393 w 833154"/>
              <a:gd name="connsiteY56" fmla="*/ 85810 h 426849"/>
              <a:gd name="connsiteX57" fmla="*/ 195376 w 833154"/>
              <a:gd name="connsiteY57" fmla="*/ 114413 h 426849"/>
              <a:gd name="connsiteX58" fmla="*/ 204359 w 833154"/>
              <a:gd name="connsiteY58" fmla="*/ 143017 h 426849"/>
              <a:gd name="connsiteX59" fmla="*/ 244781 w 833154"/>
              <a:gd name="connsiteY59" fmla="*/ 167219 h 426849"/>
              <a:gd name="connsiteX60" fmla="*/ 287449 w 833154"/>
              <a:gd name="connsiteY60" fmla="*/ 184821 h 426849"/>
              <a:gd name="connsiteX61" fmla="*/ 303169 w 833154"/>
              <a:gd name="connsiteY61" fmla="*/ 204624 h 426849"/>
              <a:gd name="connsiteX62" fmla="*/ 323381 w 833154"/>
              <a:gd name="connsiteY62" fmla="*/ 187022 h 426849"/>
              <a:gd name="connsiteX63" fmla="*/ 357066 w 833154"/>
              <a:gd name="connsiteY63" fmla="*/ 156218 h 426849"/>
              <a:gd name="connsiteX64" fmla="*/ 357066 w 833154"/>
              <a:gd name="connsiteY64" fmla="*/ 134216 h 426849"/>
              <a:gd name="connsiteX65" fmla="*/ 348083 w 833154"/>
              <a:gd name="connsiteY65" fmla="*/ 85810 h 426849"/>
              <a:gd name="connsiteX66" fmla="*/ 348083 w 833154"/>
              <a:gd name="connsiteY66" fmla="*/ 41805 h 426849"/>
              <a:gd name="connsiteX67" fmla="*/ 361557 w 833154"/>
              <a:gd name="connsiteY67" fmla="*/ 19803 h 426849"/>
              <a:gd name="connsiteX68" fmla="*/ 375032 w 833154"/>
              <a:gd name="connsiteY68" fmla="*/ 8801 h 426849"/>
              <a:gd name="connsiteX69" fmla="*/ 399734 w 833154"/>
              <a:gd name="connsiteY69" fmla="*/ 8801 h 42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33154" h="426849">
                <a:moveTo>
                  <a:pt x="428928" y="0"/>
                </a:moveTo>
                <a:lnTo>
                  <a:pt x="464859" y="4401"/>
                </a:lnTo>
                <a:lnTo>
                  <a:pt x="478334" y="8801"/>
                </a:lnTo>
                <a:lnTo>
                  <a:pt x="498545" y="28604"/>
                </a:lnTo>
                <a:lnTo>
                  <a:pt x="527739" y="41805"/>
                </a:lnTo>
                <a:lnTo>
                  <a:pt x="563670" y="72609"/>
                </a:lnTo>
                <a:lnTo>
                  <a:pt x="583881" y="66008"/>
                </a:lnTo>
                <a:lnTo>
                  <a:pt x="613076" y="44005"/>
                </a:lnTo>
                <a:lnTo>
                  <a:pt x="680447" y="41805"/>
                </a:lnTo>
                <a:lnTo>
                  <a:pt x="700658" y="44005"/>
                </a:lnTo>
                <a:lnTo>
                  <a:pt x="734343" y="72609"/>
                </a:lnTo>
                <a:lnTo>
                  <a:pt x="750063" y="114413"/>
                </a:lnTo>
                <a:lnTo>
                  <a:pt x="765783" y="151818"/>
                </a:lnTo>
                <a:lnTo>
                  <a:pt x="803960" y="187022"/>
                </a:lnTo>
                <a:lnTo>
                  <a:pt x="824171" y="200223"/>
                </a:lnTo>
                <a:lnTo>
                  <a:pt x="833154" y="257430"/>
                </a:lnTo>
                <a:lnTo>
                  <a:pt x="819680" y="294834"/>
                </a:lnTo>
                <a:lnTo>
                  <a:pt x="794977" y="319037"/>
                </a:lnTo>
                <a:lnTo>
                  <a:pt x="750063" y="367442"/>
                </a:lnTo>
                <a:lnTo>
                  <a:pt x="736589" y="387245"/>
                </a:lnTo>
                <a:lnTo>
                  <a:pt x="711886" y="407047"/>
                </a:lnTo>
                <a:lnTo>
                  <a:pt x="675955" y="411447"/>
                </a:lnTo>
                <a:lnTo>
                  <a:pt x="637778" y="426849"/>
                </a:lnTo>
                <a:lnTo>
                  <a:pt x="613076" y="422449"/>
                </a:lnTo>
                <a:lnTo>
                  <a:pt x="588373" y="398246"/>
                </a:lnTo>
                <a:lnTo>
                  <a:pt x="554687" y="358641"/>
                </a:lnTo>
                <a:lnTo>
                  <a:pt x="503036" y="363042"/>
                </a:lnTo>
                <a:lnTo>
                  <a:pt x="460368" y="358641"/>
                </a:lnTo>
                <a:lnTo>
                  <a:pt x="440157" y="323437"/>
                </a:lnTo>
                <a:lnTo>
                  <a:pt x="415454" y="319037"/>
                </a:lnTo>
                <a:lnTo>
                  <a:pt x="377277" y="327838"/>
                </a:lnTo>
                <a:lnTo>
                  <a:pt x="352575" y="347640"/>
                </a:lnTo>
                <a:lnTo>
                  <a:pt x="323381" y="338839"/>
                </a:lnTo>
                <a:lnTo>
                  <a:pt x="303169" y="327838"/>
                </a:lnTo>
                <a:lnTo>
                  <a:pt x="282958" y="327838"/>
                </a:lnTo>
                <a:lnTo>
                  <a:pt x="240290" y="352041"/>
                </a:lnTo>
                <a:lnTo>
                  <a:pt x="220078" y="343240"/>
                </a:lnTo>
                <a:lnTo>
                  <a:pt x="190884" y="334439"/>
                </a:lnTo>
                <a:lnTo>
                  <a:pt x="157199" y="327838"/>
                </a:lnTo>
                <a:lnTo>
                  <a:pt x="125759" y="319037"/>
                </a:lnTo>
                <a:lnTo>
                  <a:pt x="107794" y="334439"/>
                </a:lnTo>
                <a:lnTo>
                  <a:pt x="67371" y="358641"/>
                </a:lnTo>
                <a:lnTo>
                  <a:pt x="33685" y="371843"/>
                </a:lnTo>
                <a:lnTo>
                  <a:pt x="15720" y="363042"/>
                </a:lnTo>
                <a:lnTo>
                  <a:pt x="8983" y="327838"/>
                </a:lnTo>
                <a:lnTo>
                  <a:pt x="8983" y="281633"/>
                </a:lnTo>
                <a:lnTo>
                  <a:pt x="0" y="261830"/>
                </a:lnTo>
                <a:lnTo>
                  <a:pt x="13474" y="244228"/>
                </a:lnTo>
                <a:lnTo>
                  <a:pt x="29194" y="228827"/>
                </a:lnTo>
                <a:lnTo>
                  <a:pt x="38177" y="215625"/>
                </a:lnTo>
                <a:lnTo>
                  <a:pt x="38177" y="195823"/>
                </a:lnTo>
                <a:lnTo>
                  <a:pt x="33685" y="176020"/>
                </a:lnTo>
                <a:lnTo>
                  <a:pt x="74108" y="101212"/>
                </a:lnTo>
                <a:lnTo>
                  <a:pt x="107794" y="70408"/>
                </a:lnTo>
                <a:lnTo>
                  <a:pt x="132496" y="57207"/>
                </a:lnTo>
                <a:lnTo>
                  <a:pt x="166182" y="57207"/>
                </a:lnTo>
                <a:lnTo>
                  <a:pt x="186393" y="85810"/>
                </a:lnTo>
                <a:lnTo>
                  <a:pt x="195376" y="114413"/>
                </a:lnTo>
                <a:lnTo>
                  <a:pt x="204359" y="143017"/>
                </a:lnTo>
                <a:lnTo>
                  <a:pt x="244781" y="167219"/>
                </a:lnTo>
                <a:lnTo>
                  <a:pt x="287449" y="184821"/>
                </a:lnTo>
                <a:lnTo>
                  <a:pt x="303169" y="204624"/>
                </a:lnTo>
                <a:lnTo>
                  <a:pt x="323381" y="187022"/>
                </a:lnTo>
                <a:lnTo>
                  <a:pt x="357066" y="156218"/>
                </a:lnTo>
                <a:lnTo>
                  <a:pt x="357066" y="134216"/>
                </a:lnTo>
                <a:lnTo>
                  <a:pt x="348083" y="85810"/>
                </a:lnTo>
                <a:lnTo>
                  <a:pt x="348083" y="41805"/>
                </a:lnTo>
                <a:lnTo>
                  <a:pt x="361557" y="19803"/>
                </a:lnTo>
                <a:lnTo>
                  <a:pt x="375032" y="8801"/>
                </a:lnTo>
                <a:lnTo>
                  <a:pt x="399734" y="88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08" name="Zástupný text 307">
            <a:extLst>
              <a:ext uri="{FF2B5EF4-FFF2-40B4-BE49-F238E27FC236}">
                <a16:creationId xmlns:a16="http://schemas.microsoft.com/office/drawing/2014/main" id="{53ABF28A-F644-040F-D2CE-438096C100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95801" y="5302310"/>
            <a:ext cx="647382" cy="493925"/>
          </a:xfrm>
          <a:custGeom>
            <a:avLst/>
            <a:gdLst>
              <a:gd name="connsiteX0" fmla="*/ 98906 w 647382"/>
              <a:gd name="connsiteY0" fmla="*/ 0 h 493925"/>
              <a:gd name="connsiteX1" fmla="*/ 116888 w 647382"/>
              <a:gd name="connsiteY1" fmla="*/ 4391 h 493925"/>
              <a:gd name="connsiteX2" fmla="*/ 186572 w 647382"/>
              <a:gd name="connsiteY2" fmla="*/ 15367 h 493925"/>
              <a:gd name="connsiteX3" fmla="*/ 220290 w 647382"/>
              <a:gd name="connsiteY3" fmla="*/ 28538 h 493925"/>
              <a:gd name="connsiteX4" fmla="*/ 238273 w 647382"/>
              <a:gd name="connsiteY4" fmla="*/ 15367 h 493925"/>
              <a:gd name="connsiteX5" fmla="*/ 262999 w 647382"/>
              <a:gd name="connsiteY5" fmla="*/ 8781 h 493925"/>
              <a:gd name="connsiteX6" fmla="*/ 278734 w 647382"/>
              <a:gd name="connsiteY6" fmla="*/ 13172 h 493925"/>
              <a:gd name="connsiteX7" fmla="*/ 312452 w 647382"/>
              <a:gd name="connsiteY7" fmla="*/ 19757 h 493925"/>
              <a:gd name="connsiteX8" fmla="*/ 332682 w 647382"/>
              <a:gd name="connsiteY8" fmla="*/ 24148 h 493925"/>
              <a:gd name="connsiteX9" fmla="*/ 352913 w 647382"/>
              <a:gd name="connsiteY9" fmla="*/ 0 h 493925"/>
              <a:gd name="connsiteX10" fmla="*/ 404614 w 647382"/>
              <a:gd name="connsiteY10" fmla="*/ 0 h 493925"/>
              <a:gd name="connsiteX11" fmla="*/ 420349 w 647382"/>
              <a:gd name="connsiteY11" fmla="*/ 4391 h 493925"/>
              <a:gd name="connsiteX12" fmla="*/ 433836 w 647382"/>
              <a:gd name="connsiteY12" fmla="*/ 32929 h 493925"/>
              <a:gd name="connsiteX13" fmla="*/ 445075 w 647382"/>
              <a:gd name="connsiteY13" fmla="*/ 41709 h 493925"/>
              <a:gd name="connsiteX14" fmla="*/ 503519 w 647382"/>
              <a:gd name="connsiteY14" fmla="*/ 41709 h 493925"/>
              <a:gd name="connsiteX15" fmla="*/ 534989 w 647382"/>
              <a:gd name="connsiteY15" fmla="*/ 41709 h 493925"/>
              <a:gd name="connsiteX16" fmla="*/ 559716 w 647382"/>
              <a:gd name="connsiteY16" fmla="*/ 68052 h 493925"/>
              <a:gd name="connsiteX17" fmla="*/ 602425 w 647382"/>
              <a:gd name="connsiteY17" fmla="*/ 107566 h 493925"/>
              <a:gd name="connsiteX18" fmla="*/ 613664 w 647382"/>
              <a:gd name="connsiteY18" fmla="*/ 103176 h 493925"/>
              <a:gd name="connsiteX19" fmla="*/ 638391 w 647382"/>
              <a:gd name="connsiteY19" fmla="*/ 116347 h 493925"/>
              <a:gd name="connsiteX20" fmla="*/ 647382 w 647382"/>
              <a:gd name="connsiteY20" fmla="*/ 151471 h 493925"/>
              <a:gd name="connsiteX21" fmla="*/ 647382 w 647382"/>
              <a:gd name="connsiteY21" fmla="*/ 197570 h 493925"/>
              <a:gd name="connsiteX22" fmla="*/ 613664 w 647382"/>
              <a:gd name="connsiteY22" fmla="*/ 201961 h 493925"/>
              <a:gd name="connsiteX23" fmla="*/ 579946 w 647382"/>
              <a:gd name="connsiteY23" fmla="*/ 226108 h 493925"/>
              <a:gd name="connsiteX24" fmla="*/ 573203 w 647382"/>
              <a:gd name="connsiteY24" fmla="*/ 241475 h 493925"/>
              <a:gd name="connsiteX25" fmla="*/ 573203 w 647382"/>
              <a:gd name="connsiteY25" fmla="*/ 283184 h 493925"/>
              <a:gd name="connsiteX26" fmla="*/ 555220 w 647382"/>
              <a:gd name="connsiteY26" fmla="*/ 311722 h 493925"/>
              <a:gd name="connsiteX27" fmla="*/ 550724 w 647382"/>
              <a:gd name="connsiteY27" fmla="*/ 403921 h 493925"/>
              <a:gd name="connsiteX28" fmla="*/ 548476 w 647382"/>
              <a:gd name="connsiteY28" fmla="*/ 421483 h 493925"/>
              <a:gd name="connsiteX29" fmla="*/ 530494 w 647382"/>
              <a:gd name="connsiteY29" fmla="*/ 428069 h 493925"/>
              <a:gd name="connsiteX30" fmla="*/ 499024 w 647382"/>
              <a:gd name="connsiteY30" fmla="*/ 417092 h 493925"/>
              <a:gd name="connsiteX31" fmla="*/ 469802 w 647382"/>
              <a:gd name="connsiteY31" fmla="*/ 432459 h 493925"/>
              <a:gd name="connsiteX32" fmla="*/ 429340 w 647382"/>
              <a:gd name="connsiteY32" fmla="*/ 478559 h 493925"/>
              <a:gd name="connsiteX33" fmla="*/ 400118 w 647382"/>
              <a:gd name="connsiteY33" fmla="*/ 493925 h 493925"/>
              <a:gd name="connsiteX34" fmla="*/ 361905 w 647382"/>
              <a:gd name="connsiteY34" fmla="*/ 469778 h 493925"/>
              <a:gd name="connsiteX35" fmla="*/ 328187 w 647382"/>
              <a:gd name="connsiteY35" fmla="*/ 474168 h 493925"/>
              <a:gd name="connsiteX36" fmla="*/ 312452 w 647382"/>
              <a:gd name="connsiteY36" fmla="*/ 485144 h 493925"/>
              <a:gd name="connsiteX37" fmla="*/ 262999 w 647382"/>
              <a:gd name="connsiteY37" fmla="*/ 425873 h 493925"/>
              <a:gd name="connsiteX38" fmla="*/ 245016 w 647382"/>
              <a:gd name="connsiteY38" fmla="*/ 417092 h 493925"/>
              <a:gd name="connsiteX39" fmla="*/ 209050 w 647382"/>
              <a:gd name="connsiteY39" fmla="*/ 399531 h 493925"/>
              <a:gd name="connsiteX40" fmla="*/ 150606 w 647382"/>
              <a:gd name="connsiteY40" fmla="*/ 342455 h 493925"/>
              <a:gd name="connsiteX41" fmla="*/ 150606 w 647382"/>
              <a:gd name="connsiteY41" fmla="*/ 294160 h 493925"/>
              <a:gd name="connsiteX42" fmla="*/ 146111 w 647382"/>
              <a:gd name="connsiteY42" fmla="*/ 265622 h 493925"/>
              <a:gd name="connsiteX43" fmla="*/ 121384 w 647382"/>
              <a:gd name="connsiteY43" fmla="*/ 259036 h 493925"/>
              <a:gd name="connsiteX44" fmla="*/ 62940 w 647382"/>
              <a:gd name="connsiteY44" fmla="*/ 237084 h 493925"/>
              <a:gd name="connsiteX45" fmla="*/ 38214 w 647382"/>
              <a:gd name="connsiteY45" fmla="*/ 212937 h 493925"/>
              <a:gd name="connsiteX46" fmla="*/ 8991 w 647382"/>
              <a:gd name="connsiteY46" fmla="*/ 127323 h 493925"/>
              <a:gd name="connsiteX47" fmla="*/ 0 w 647382"/>
              <a:gd name="connsiteY47" fmla="*/ 68052 h 493925"/>
              <a:gd name="connsiteX48" fmla="*/ 4496 w 647382"/>
              <a:gd name="connsiteY48" fmla="*/ 52686 h 493925"/>
              <a:gd name="connsiteX49" fmla="*/ 44957 w 647382"/>
              <a:gd name="connsiteY49" fmla="*/ 37319 h 493925"/>
              <a:gd name="connsiteX50" fmla="*/ 78675 w 647382"/>
              <a:gd name="connsiteY50" fmla="*/ 15367 h 49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47382" h="493925">
                <a:moveTo>
                  <a:pt x="98906" y="0"/>
                </a:moveTo>
                <a:lnTo>
                  <a:pt x="116888" y="4391"/>
                </a:lnTo>
                <a:lnTo>
                  <a:pt x="186572" y="15367"/>
                </a:lnTo>
                <a:lnTo>
                  <a:pt x="220290" y="28538"/>
                </a:lnTo>
                <a:lnTo>
                  <a:pt x="238273" y="15367"/>
                </a:lnTo>
                <a:lnTo>
                  <a:pt x="262999" y="8781"/>
                </a:lnTo>
                <a:lnTo>
                  <a:pt x="278734" y="13172"/>
                </a:lnTo>
                <a:lnTo>
                  <a:pt x="312452" y="19757"/>
                </a:lnTo>
                <a:lnTo>
                  <a:pt x="332682" y="24148"/>
                </a:lnTo>
                <a:lnTo>
                  <a:pt x="352913" y="0"/>
                </a:lnTo>
                <a:lnTo>
                  <a:pt x="404614" y="0"/>
                </a:lnTo>
                <a:lnTo>
                  <a:pt x="420349" y="4391"/>
                </a:lnTo>
                <a:lnTo>
                  <a:pt x="433836" y="32929"/>
                </a:lnTo>
                <a:lnTo>
                  <a:pt x="445075" y="41709"/>
                </a:lnTo>
                <a:lnTo>
                  <a:pt x="503519" y="41709"/>
                </a:lnTo>
                <a:lnTo>
                  <a:pt x="534989" y="41709"/>
                </a:lnTo>
                <a:lnTo>
                  <a:pt x="559716" y="68052"/>
                </a:lnTo>
                <a:lnTo>
                  <a:pt x="602425" y="107566"/>
                </a:lnTo>
                <a:lnTo>
                  <a:pt x="613664" y="103176"/>
                </a:lnTo>
                <a:lnTo>
                  <a:pt x="638391" y="116347"/>
                </a:lnTo>
                <a:lnTo>
                  <a:pt x="647382" y="151471"/>
                </a:lnTo>
                <a:lnTo>
                  <a:pt x="647382" y="197570"/>
                </a:lnTo>
                <a:lnTo>
                  <a:pt x="613664" y="201961"/>
                </a:lnTo>
                <a:lnTo>
                  <a:pt x="579946" y="226108"/>
                </a:lnTo>
                <a:lnTo>
                  <a:pt x="573203" y="241475"/>
                </a:lnTo>
                <a:lnTo>
                  <a:pt x="573203" y="283184"/>
                </a:lnTo>
                <a:lnTo>
                  <a:pt x="555220" y="311722"/>
                </a:lnTo>
                <a:lnTo>
                  <a:pt x="550724" y="403921"/>
                </a:lnTo>
                <a:lnTo>
                  <a:pt x="548476" y="421483"/>
                </a:lnTo>
                <a:lnTo>
                  <a:pt x="530494" y="428069"/>
                </a:lnTo>
                <a:lnTo>
                  <a:pt x="499024" y="417092"/>
                </a:lnTo>
                <a:lnTo>
                  <a:pt x="469802" y="432459"/>
                </a:lnTo>
                <a:lnTo>
                  <a:pt x="429340" y="478559"/>
                </a:lnTo>
                <a:lnTo>
                  <a:pt x="400118" y="493925"/>
                </a:lnTo>
                <a:lnTo>
                  <a:pt x="361905" y="469778"/>
                </a:lnTo>
                <a:lnTo>
                  <a:pt x="328187" y="474168"/>
                </a:lnTo>
                <a:lnTo>
                  <a:pt x="312452" y="485144"/>
                </a:lnTo>
                <a:lnTo>
                  <a:pt x="262999" y="425873"/>
                </a:lnTo>
                <a:lnTo>
                  <a:pt x="245016" y="417092"/>
                </a:lnTo>
                <a:lnTo>
                  <a:pt x="209050" y="399531"/>
                </a:lnTo>
                <a:lnTo>
                  <a:pt x="150606" y="342455"/>
                </a:lnTo>
                <a:lnTo>
                  <a:pt x="150606" y="294160"/>
                </a:lnTo>
                <a:lnTo>
                  <a:pt x="146111" y="265622"/>
                </a:lnTo>
                <a:lnTo>
                  <a:pt x="121384" y="259036"/>
                </a:lnTo>
                <a:lnTo>
                  <a:pt x="62940" y="237084"/>
                </a:lnTo>
                <a:lnTo>
                  <a:pt x="38214" y="212937"/>
                </a:lnTo>
                <a:lnTo>
                  <a:pt x="8991" y="127323"/>
                </a:lnTo>
                <a:lnTo>
                  <a:pt x="0" y="68052"/>
                </a:lnTo>
                <a:lnTo>
                  <a:pt x="4496" y="52686"/>
                </a:lnTo>
                <a:lnTo>
                  <a:pt x="44957" y="37319"/>
                </a:lnTo>
                <a:lnTo>
                  <a:pt x="78675" y="153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10" name="Zástupný text 309">
            <a:extLst>
              <a:ext uri="{FF2B5EF4-FFF2-40B4-BE49-F238E27FC236}">
                <a16:creationId xmlns:a16="http://schemas.microsoft.com/office/drawing/2014/main" id="{2E9273C5-9341-11A2-FF5E-B856ECB5E4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68831" y="5287066"/>
            <a:ext cx="1201879" cy="963459"/>
          </a:xfrm>
          <a:custGeom>
            <a:avLst/>
            <a:gdLst>
              <a:gd name="connsiteX0" fmla="*/ 563872 w 1201879"/>
              <a:gd name="connsiteY0" fmla="*/ 0 h 963459"/>
              <a:gd name="connsiteX1" fmla="*/ 649239 w 1201879"/>
              <a:gd name="connsiteY1" fmla="*/ 13229 h 963459"/>
              <a:gd name="connsiteX2" fmla="*/ 680690 w 1201879"/>
              <a:gd name="connsiteY2" fmla="*/ 39685 h 963459"/>
              <a:gd name="connsiteX3" fmla="*/ 752578 w 1201879"/>
              <a:gd name="connsiteY3" fmla="*/ 26457 h 963459"/>
              <a:gd name="connsiteX4" fmla="*/ 833453 w 1201879"/>
              <a:gd name="connsiteY4" fmla="*/ 26457 h 963459"/>
              <a:gd name="connsiteX5" fmla="*/ 905341 w 1201879"/>
              <a:gd name="connsiteY5" fmla="*/ 74960 h 963459"/>
              <a:gd name="connsiteX6" fmla="*/ 905341 w 1201879"/>
              <a:gd name="connsiteY6" fmla="*/ 138897 h 963459"/>
              <a:gd name="connsiteX7" fmla="*/ 896355 w 1201879"/>
              <a:gd name="connsiteY7" fmla="*/ 169763 h 963459"/>
              <a:gd name="connsiteX8" fmla="*/ 900848 w 1201879"/>
              <a:gd name="connsiteY8" fmla="*/ 218267 h 963459"/>
              <a:gd name="connsiteX9" fmla="*/ 941285 w 1201879"/>
              <a:gd name="connsiteY9" fmla="*/ 271180 h 963459"/>
              <a:gd name="connsiteX10" fmla="*/ 1013173 w 1201879"/>
              <a:gd name="connsiteY10" fmla="*/ 341731 h 963459"/>
              <a:gd name="connsiteX11" fmla="*/ 1008680 w 1201879"/>
              <a:gd name="connsiteY11" fmla="*/ 412281 h 963459"/>
              <a:gd name="connsiteX12" fmla="*/ 1049117 w 1201879"/>
              <a:gd name="connsiteY12" fmla="*/ 482832 h 963459"/>
              <a:gd name="connsiteX13" fmla="*/ 1121005 w 1201879"/>
              <a:gd name="connsiteY13" fmla="*/ 496060 h 963459"/>
              <a:gd name="connsiteX14" fmla="*/ 1201879 w 1201879"/>
              <a:gd name="connsiteY14" fmla="*/ 522517 h 963459"/>
              <a:gd name="connsiteX15" fmla="*/ 1201879 w 1201879"/>
              <a:gd name="connsiteY15" fmla="*/ 606296 h 963459"/>
              <a:gd name="connsiteX16" fmla="*/ 1125498 w 1201879"/>
              <a:gd name="connsiteY16" fmla="*/ 637162 h 963459"/>
              <a:gd name="connsiteX17" fmla="*/ 1071582 w 1201879"/>
              <a:gd name="connsiteY17" fmla="*/ 628343 h 963459"/>
              <a:gd name="connsiteX18" fmla="*/ 1035638 w 1201879"/>
              <a:gd name="connsiteY18" fmla="*/ 645981 h 963459"/>
              <a:gd name="connsiteX19" fmla="*/ 1053610 w 1201879"/>
              <a:gd name="connsiteY19" fmla="*/ 698894 h 963459"/>
              <a:gd name="connsiteX20" fmla="*/ 1094047 w 1201879"/>
              <a:gd name="connsiteY20" fmla="*/ 787082 h 963459"/>
              <a:gd name="connsiteX21" fmla="*/ 1094047 w 1201879"/>
              <a:gd name="connsiteY21" fmla="*/ 800311 h 963459"/>
              <a:gd name="connsiteX22" fmla="*/ 1035638 w 1201879"/>
              <a:gd name="connsiteY22" fmla="*/ 809129 h 963459"/>
              <a:gd name="connsiteX23" fmla="*/ 968243 w 1201879"/>
              <a:gd name="connsiteY23" fmla="*/ 844405 h 963459"/>
              <a:gd name="connsiteX24" fmla="*/ 963750 w 1201879"/>
              <a:gd name="connsiteY24" fmla="*/ 919365 h 963459"/>
              <a:gd name="connsiteX25" fmla="*/ 936792 w 1201879"/>
              <a:gd name="connsiteY25" fmla="*/ 963459 h 963459"/>
              <a:gd name="connsiteX26" fmla="*/ 914327 w 1201879"/>
              <a:gd name="connsiteY26" fmla="*/ 923774 h 963459"/>
              <a:gd name="connsiteX27" fmla="*/ 819974 w 1201879"/>
              <a:gd name="connsiteY27" fmla="*/ 945822 h 963459"/>
              <a:gd name="connsiteX28" fmla="*/ 766057 w 1201879"/>
              <a:gd name="connsiteY28" fmla="*/ 919365 h 963459"/>
              <a:gd name="connsiteX29" fmla="*/ 721127 w 1201879"/>
              <a:gd name="connsiteY29" fmla="*/ 923774 h 963459"/>
              <a:gd name="connsiteX30" fmla="*/ 676197 w 1201879"/>
              <a:gd name="connsiteY30" fmla="*/ 937003 h 963459"/>
              <a:gd name="connsiteX31" fmla="*/ 577351 w 1201879"/>
              <a:gd name="connsiteY31" fmla="*/ 941412 h 963459"/>
              <a:gd name="connsiteX32" fmla="*/ 478505 w 1201879"/>
              <a:gd name="connsiteY32" fmla="*/ 923774 h 963459"/>
              <a:gd name="connsiteX33" fmla="*/ 366180 w 1201879"/>
              <a:gd name="connsiteY33" fmla="*/ 906137 h 963459"/>
              <a:gd name="connsiteX34" fmla="*/ 249362 w 1201879"/>
              <a:gd name="connsiteY34" fmla="*/ 901727 h 963459"/>
              <a:gd name="connsiteX35" fmla="*/ 112325 w 1201879"/>
              <a:gd name="connsiteY35" fmla="*/ 910546 h 963459"/>
              <a:gd name="connsiteX36" fmla="*/ 85367 w 1201879"/>
              <a:gd name="connsiteY36" fmla="*/ 937003 h 963459"/>
              <a:gd name="connsiteX37" fmla="*/ 26958 w 1201879"/>
              <a:gd name="connsiteY37" fmla="*/ 937003 h 963459"/>
              <a:gd name="connsiteX38" fmla="*/ 22465 w 1201879"/>
              <a:gd name="connsiteY38" fmla="*/ 862042 h 963459"/>
              <a:gd name="connsiteX39" fmla="*/ 44930 w 1201879"/>
              <a:gd name="connsiteY39" fmla="*/ 822358 h 963459"/>
              <a:gd name="connsiteX40" fmla="*/ 13479 w 1201879"/>
              <a:gd name="connsiteY40" fmla="*/ 800311 h 963459"/>
              <a:gd name="connsiteX41" fmla="*/ 0 w 1201879"/>
              <a:gd name="connsiteY41" fmla="*/ 782673 h 963459"/>
              <a:gd name="connsiteX42" fmla="*/ 40437 w 1201879"/>
              <a:gd name="connsiteY42" fmla="*/ 747397 h 963459"/>
              <a:gd name="connsiteX43" fmla="*/ 62902 w 1201879"/>
              <a:gd name="connsiteY43" fmla="*/ 703303 h 963459"/>
              <a:gd name="connsiteX44" fmla="*/ 67395 w 1201879"/>
              <a:gd name="connsiteY44" fmla="*/ 650390 h 963459"/>
              <a:gd name="connsiteX45" fmla="*/ 58409 w 1201879"/>
              <a:gd name="connsiteY45" fmla="*/ 610705 h 963459"/>
              <a:gd name="connsiteX46" fmla="*/ 40437 w 1201879"/>
              <a:gd name="connsiteY46" fmla="*/ 553383 h 963459"/>
              <a:gd name="connsiteX47" fmla="*/ 31451 w 1201879"/>
              <a:gd name="connsiteY47" fmla="*/ 496060 h 963459"/>
              <a:gd name="connsiteX48" fmla="*/ 67395 w 1201879"/>
              <a:gd name="connsiteY48" fmla="*/ 487242 h 963459"/>
              <a:gd name="connsiteX49" fmla="*/ 85367 w 1201879"/>
              <a:gd name="connsiteY49" fmla="*/ 487242 h 963459"/>
              <a:gd name="connsiteX50" fmla="*/ 125804 w 1201879"/>
              <a:gd name="connsiteY50" fmla="*/ 513698 h 963459"/>
              <a:gd name="connsiteX51" fmla="*/ 166241 w 1201879"/>
              <a:gd name="connsiteY51" fmla="*/ 474013 h 963459"/>
              <a:gd name="connsiteX52" fmla="*/ 224650 w 1201879"/>
              <a:gd name="connsiteY52" fmla="*/ 429919 h 963459"/>
              <a:gd name="connsiteX53" fmla="*/ 258348 w 1201879"/>
              <a:gd name="connsiteY53" fmla="*/ 447557 h 963459"/>
              <a:gd name="connsiteX54" fmla="*/ 280813 w 1201879"/>
              <a:gd name="connsiteY54" fmla="*/ 434328 h 963459"/>
              <a:gd name="connsiteX55" fmla="*/ 280813 w 1201879"/>
              <a:gd name="connsiteY55" fmla="*/ 328502 h 963459"/>
              <a:gd name="connsiteX56" fmla="*/ 294292 w 1201879"/>
              <a:gd name="connsiteY56" fmla="*/ 306455 h 963459"/>
              <a:gd name="connsiteX57" fmla="*/ 298785 w 1201879"/>
              <a:gd name="connsiteY57" fmla="*/ 288817 h 963459"/>
              <a:gd name="connsiteX58" fmla="*/ 298785 w 1201879"/>
              <a:gd name="connsiteY58" fmla="*/ 249133 h 963459"/>
              <a:gd name="connsiteX59" fmla="*/ 334729 w 1201879"/>
              <a:gd name="connsiteY59" fmla="*/ 213857 h 963459"/>
              <a:gd name="connsiteX60" fmla="*/ 370673 w 1201879"/>
              <a:gd name="connsiteY60" fmla="*/ 209448 h 963459"/>
              <a:gd name="connsiteX61" fmla="*/ 370673 w 1201879"/>
              <a:gd name="connsiteY61" fmla="*/ 156535 h 963459"/>
              <a:gd name="connsiteX62" fmla="*/ 370673 w 1201879"/>
              <a:gd name="connsiteY62" fmla="*/ 143307 h 963459"/>
              <a:gd name="connsiteX63" fmla="*/ 352701 w 1201879"/>
              <a:gd name="connsiteY63" fmla="*/ 116850 h 963459"/>
              <a:gd name="connsiteX64" fmla="*/ 393138 w 1201879"/>
              <a:gd name="connsiteY64" fmla="*/ 103622 h 963459"/>
              <a:gd name="connsiteX65" fmla="*/ 433575 w 1201879"/>
              <a:gd name="connsiteY65" fmla="*/ 99212 h 963459"/>
              <a:gd name="connsiteX66" fmla="*/ 456040 w 1201879"/>
              <a:gd name="connsiteY66" fmla="*/ 61732 h 963459"/>
              <a:gd name="connsiteX67" fmla="*/ 487491 w 1201879"/>
              <a:gd name="connsiteY67" fmla="*/ 22047 h 96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201879" h="963459">
                <a:moveTo>
                  <a:pt x="563872" y="0"/>
                </a:moveTo>
                <a:lnTo>
                  <a:pt x="649239" y="13229"/>
                </a:lnTo>
                <a:lnTo>
                  <a:pt x="680690" y="39685"/>
                </a:lnTo>
                <a:lnTo>
                  <a:pt x="752578" y="26457"/>
                </a:lnTo>
                <a:lnTo>
                  <a:pt x="833453" y="26457"/>
                </a:lnTo>
                <a:lnTo>
                  <a:pt x="905341" y="74960"/>
                </a:lnTo>
                <a:lnTo>
                  <a:pt x="905341" y="138897"/>
                </a:lnTo>
                <a:lnTo>
                  <a:pt x="896355" y="169763"/>
                </a:lnTo>
                <a:lnTo>
                  <a:pt x="900848" y="218267"/>
                </a:lnTo>
                <a:lnTo>
                  <a:pt x="941285" y="271180"/>
                </a:lnTo>
                <a:lnTo>
                  <a:pt x="1013173" y="341731"/>
                </a:lnTo>
                <a:lnTo>
                  <a:pt x="1008680" y="412281"/>
                </a:lnTo>
                <a:lnTo>
                  <a:pt x="1049117" y="482832"/>
                </a:lnTo>
                <a:lnTo>
                  <a:pt x="1121005" y="496060"/>
                </a:lnTo>
                <a:lnTo>
                  <a:pt x="1201879" y="522517"/>
                </a:lnTo>
                <a:lnTo>
                  <a:pt x="1201879" y="606296"/>
                </a:lnTo>
                <a:lnTo>
                  <a:pt x="1125498" y="637162"/>
                </a:lnTo>
                <a:lnTo>
                  <a:pt x="1071582" y="628343"/>
                </a:lnTo>
                <a:lnTo>
                  <a:pt x="1035638" y="645981"/>
                </a:lnTo>
                <a:lnTo>
                  <a:pt x="1053610" y="698894"/>
                </a:lnTo>
                <a:lnTo>
                  <a:pt x="1094047" y="787082"/>
                </a:lnTo>
                <a:lnTo>
                  <a:pt x="1094047" y="800311"/>
                </a:lnTo>
                <a:lnTo>
                  <a:pt x="1035638" y="809129"/>
                </a:lnTo>
                <a:lnTo>
                  <a:pt x="968243" y="844405"/>
                </a:lnTo>
                <a:lnTo>
                  <a:pt x="963750" y="919365"/>
                </a:lnTo>
                <a:lnTo>
                  <a:pt x="936792" y="963459"/>
                </a:lnTo>
                <a:lnTo>
                  <a:pt x="914327" y="923774"/>
                </a:lnTo>
                <a:lnTo>
                  <a:pt x="819974" y="945822"/>
                </a:lnTo>
                <a:lnTo>
                  <a:pt x="766057" y="919365"/>
                </a:lnTo>
                <a:lnTo>
                  <a:pt x="721127" y="923774"/>
                </a:lnTo>
                <a:lnTo>
                  <a:pt x="676197" y="937003"/>
                </a:lnTo>
                <a:lnTo>
                  <a:pt x="577351" y="941412"/>
                </a:lnTo>
                <a:lnTo>
                  <a:pt x="478505" y="923774"/>
                </a:lnTo>
                <a:lnTo>
                  <a:pt x="366180" y="906137"/>
                </a:lnTo>
                <a:lnTo>
                  <a:pt x="249362" y="901727"/>
                </a:lnTo>
                <a:lnTo>
                  <a:pt x="112325" y="910546"/>
                </a:lnTo>
                <a:lnTo>
                  <a:pt x="85367" y="937003"/>
                </a:lnTo>
                <a:lnTo>
                  <a:pt x="26958" y="937003"/>
                </a:lnTo>
                <a:lnTo>
                  <a:pt x="22465" y="862042"/>
                </a:lnTo>
                <a:lnTo>
                  <a:pt x="44930" y="822358"/>
                </a:lnTo>
                <a:lnTo>
                  <a:pt x="13479" y="800311"/>
                </a:lnTo>
                <a:lnTo>
                  <a:pt x="0" y="782673"/>
                </a:lnTo>
                <a:lnTo>
                  <a:pt x="40437" y="747397"/>
                </a:lnTo>
                <a:lnTo>
                  <a:pt x="62902" y="703303"/>
                </a:lnTo>
                <a:lnTo>
                  <a:pt x="67395" y="650390"/>
                </a:lnTo>
                <a:lnTo>
                  <a:pt x="58409" y="610705"/>
                </a:lnTo>
                <a:lnTo>
                  <a:pt x="40437" y="553383"/>
                </a:lnTo>
                <a:lnTo>
                  <a:pt x="31451" y="496060"/>
                </a:lnTo>
                <a:lnTo>
                  <a:pt x="67395" y="487242"/>
                </a:lnTo>
                <a:lnTo>
                  <a:pt x="85367" y="487242"/>
                </a:lnTo>
                <a:lnTo>
                  <a:pt x="125804" y="513698"/>
                </a:lnTo>
                <a:lnTo>
                  <a:pt x="166241" y="474013"/>
                </a:lnTo>
                <a:lnTo>
                  <a:pt x="224650" y="429919"/>
                </a:lnTo>
                <a:lnTo>
                  <a:pt x="258348" y="447557"/>
                </a:lnTo>
                <a:lnTo>
                  <a:pt x="280813" y="434328"/>
                </a:lnTo>
                <a:lnTo>
                  <a:pt x="280813" y="328502"/>
                </a:lnTo>
                <a:lnTo>
                  <a:pt x="294292" y="306455"/>
                </a:lnTo>
                <a:lnTo>
                  <a:pt x="298785" y="288817"/>
                </a:lnTo>
                <a:lnTo>
                  <a:pt x="298785" y="249133"/>
                </a:lnTo>
                <a:lnTo>
                  <a:pt x="334729" y="213857"/>
                </a:lnTo>
                <a:lnTo>
                  <a:pt x="370673" y="209448"/>
                </a:lnTo>
                <a:lnTo>
                  <a:pt x="370673" y="156535"/>
                </a:lnTo>
                <a:lnTo>
                  <a:pt x="370673" y="143307"/>
                </a:lnTo>
                <a:lnTo>
                  <a:pt x="352701" y="116850"/>
                </a:lnTo>
                <a:lnTo>
                  <a:pt x="393138" y="103622"/>
                </a:lnTo>
                <a:lnTo>
                  <a:pt x="433575" y="99212"/>
                </a:lnTo>
                <a:lnTo>
                  <a:pt x="456040" y="61732"/>
                </a:lnTo>
                <a:lnTo>
                  <a:pt x="487491" y="22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12" name="Zástupný text 311">
            <a:extLst>
              <a:ext uri="{FF2B5EF4-FFF2-40B4-BE49-F238E27FC236}">
                <a16:creationId xmlns:a16="http://schemas.microsoft.com/office/drawing/2014/main" id="{C2D18EA1-AA89-859F-C8E1-DE1437AF7E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586664" y="7424357"/>
            <a:ext cx="1351058" cy="347576"/>
          </a:xfrm>
          <a:custGeom>
            <a:avLst/>
            <a:gdLst>
              <a:gd name="connsiteX0" fmla="*/ 854246 w 1351058"/>
              <a:gd name="connsiteY0" fmla="*/ 0 h 347576"/>
              <a:gd name="connsiteX1" fmla="*/ 917191 w 1351058"/>
              <a:gd name="connsiteY1" fmla="*/ 17599 h 347576"/>
              <a:gd name="connsiteX2" fmla="*/ 993623 w 1351058"/>
              <a:gd name="connsiteY2" fmla="*/ 74795 h 347576"/>
              <a:gd name="connsiteX3" fmla="*/ 1128504 w 1351058"/>
              <a:gd name="connsiteY3" fmla="*/ 92394 h 347576"/>
              <a:gd name="connsiteX4" fmla="*/ 1182457 w 1351058"/>
              <a:gd name="connsiteY4" fmla="*/ 114392 h 347576"/>
              <a:gd name="connsiteX5" fmla="*/ 1218425 w 1351058"/>
              <a:gd name="connsiteY5" fmla="*/ 184787 h 347576"/>
              <a:gd name="connsiteX6" fmla="*/ 1315090 w 1351058"/>
              <a:gd name="connsiteY6" fmla="*/ 211186 h 347576"/>
              <a:gd name="connsiteX7" fmla="*/ 1351058 w 1351058"/>
              <a:gd name="connsiteY7" fmla="*/ 250783 h 347576"/>
              <a:gd name="connsiteX8" fmla="*/ 1294858 w 1351058"/>
              <a:gd name="connsiteY8" fmla="*/ 268382 h 347576"/>
              <a:gd name="connsiteX9" fmla="*/ 1177961 w 1351058"/>
              <a:gd name="connsiteY9" fmla="*/ 259582 h 347576"/>
              <a:gd name="connsiteX10" fmla="*/ 1106024 w 1351058"/>
              <a:gd name="connsiteY10" fmla="*/ 224385 h 347576"/>
              <a:gd name="connsiteX11" fmla="*/ 1047576 w 1351058"/>
              <a:gd name="connsiteY11" fmla="*/ 246383 h 347576"/>
              <a:gd name="connsiteX12" fmla="*/ 971143 w 1351058"/>
              <a:gd name="connsiteY12" fmla="*/ 299180 h 347576"/>
              <a:gd name="connsiteX13" fmla="*/ 881222 w 1351058"/>
              <a:gd name="connsiteY13" fmla="*/ 303579 h 347576"/>
              <a:gd name="connsiteX14" fmla="*/ 786806 w 1351058"/>
              <a:gd name="connsiteY14" fmla="*/ 347576 h 347576"/>
              <a:gd name="connsiteX15" fmla="*/ 732853 w 1351058"/>
              <a:gd name="connsiteY15" fmla="*/ 329977 h 347576"/>
              <a:gd name="connsiteX16" fmla="*/ 647429 w 1351058"/>
              <a:gd name="connsiteY16" fmla="*/ 316778 h 347576"/>
              <a:gd name="connsiteX17" fmla="*/ 620453 w 1351058"/>
              <a:gd name="connsiteY17" fmla="*/ 281581 h 347576"/>
              <a:gd name="connsiteX18" fmla="*/ 584484 w 1351058"/>
              <a:gd name="connsiteY18" fmla="*/ 272781 h 347576"/>
              <a:gd name="connsiteX19" fmla="*/ 535028 w 1351058"/>
              <a:gd name="connsiteY19" fmla="*/ 329977 h 347576"/>
              <a:gd name="connsiteX20" fmla="*/ 415883 w 1351058"/>
              <a:gd name="connsiteY20" fmla="*/ 325578 h 347576"/>
              <a:gd name="connsiteX21" fmla="*/ 406891 w 1351058"/>
              <a:gd name="connsiteY21" fmla="*/ 268382 h 347576"/>
              <a:gd name="connsiteX22" fmla="*/ 393403 w 1351058"/>
              <a:gd name="connsiteY22" fmla="*/ 206786 h 347576"/>
              <a:gd name="connsiteX23" fmla="*/ 334954 w 1351058"/>
              <a:gd name="connsiteY23" fmla="*/ 140791 h 347576"/>
              <a:gd name="connsiteX24" fmla="*/ 236042 w 1351058"/>
              <a:gd name="connsiteY24" fmla="*/ 118792 h 347576"/>
              <a:gd name="connsiteX25" fmla="*/ 130385 w 1351058"/>
              <a:gd name="connsiteY25" fmla="*/ 92394 h 347576"/>
              <a:gd name="connsiteX26" fmla="*/ 0 w 1351058"/>
              <a:gd name="connsiteY26" fmla="*/ 65996 h 347576"/>
              <a:gd name="connsiteX27" fmla="*/ 26976 w 1351058"/>
              <a:gd name="connsiteY27" fmla="*/ 39598 h 347576"/>
              <a:gd name="connsiteX28" fmla="*/ 98913 w 1351058"/>
              <a:gd name="connsiteY28" fmla="*/ 26398 h 347576"/>
              <a:gd name="connsiteX29" fmla="*/ 204570 w 1351058"/>
              <a:gd name="connsiteY29" fmla="*/ 21999 h 347576"/>
              <a:gd name="connsiteX30" fmla="*/ 348443 w 1351058"/>
              <a:gd name="connsiteY30" fmla="*/ 4400 h 347576"/>
              <a:gd name="connsiteX31" fmla="*/ 467587 w 1351058"/>
              <a:gd name="connsiteY31" fmla="*/ 21999 h 347576"/>
              <a:gd name="connsiteX32" fmla="*/ 575492 w 1351058"/>
              <a:gd name="connsiteY32" fmla="*/ 61596 h 347576"/>
              <a:gd name="connsiteX33" fmla="*/ 660917 w 1351058"/>
              <a:gd name="connsiteY33" fmla="*/ 52797 h 347576"/>
              <a:gd name="connsiteX34" fmla="*/ 741846 w 1351058"/>
              <a:gd name="connsiteY34" fmla="*/ 4400 h 3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1058" h="347576">
                <a:moveTo>
                  <a:pt x="854246" y="0"/>
                </a:moveTo>
                <a:lnTo>
                  <a:pt x="917191" y="17599"/>
                </a:lnTo>
                <a:lnTo>
                  <a:pt x="993623" y="74795"/>
                </a:lnTo>
                <a:lnTo>
                  <a:pt x="1128504" y="92394"/>
                </a:lnTo>
                <a:lnTo>
                  <a:pt x="1182457" y="114392"/>
                </a:lnTo>
                <a:lnTo>
                  <a:pt x="1218425" y="184787"/>
                </a:lnTo>
                <a:lnTo>
                  <a:pt x="1315090" y="211186"/>
                </a:lnTo>
                <a:lnTo>
                  <a:pt x="1351058" y="250783"/>
                </a:lnTo>
                <a:lnTo>
                  <a:pt x="1294858" y="268382"/>
                </a:lnTo>
                <a:lnTo>
                  <a:pt x="1177961" y="259582"/>
                </a:lnTo>
                <a:lnTo>
                  <a:pt x="1106024" y="224385"/>
                </a:lnTo>
                <a:lnTo>
                  <a:pt x="1047576" y="246383"/>
                </a:lnTo>
                <a:lnTo>
                  <a:pt x="971143" y="299180"/>
                </a:lnTo>
                <a:lnTo>
                  <a:pt x="881222" y="303579"/>
                </a:lnTo>
                <a:lnTo>
                  <a:pt x="786806" y="347576"/>
                </a:lnTo>
                <a:lnTo>
                  <a:pt x="732853" y="329977"/>
                </a:lnTo>
                <a:lnTo>
                  <a:pt x="647429" y="316778"/>
                </a:lnTo>
                <a:lnTo>
                  <a:pt x="620453" y="281581"/>
                </a:lnTo>
                <a:lnTo>
                  <a:pt x="584484" y="272781"/>
                </a:lnTo>
                <a:lnTo>
                  <a:pt x="535028" y="329977"/>
                </a:lnTo>
                <a:lnTo>
                  <a:pt x="415883" y="325578"/>
                </a:lnTo>
                <a:lnTo>
                  <a:pt x="406891" y="268382"/>
                </a:lnTo>
                <a:lnTo>
                  <a:pt x="393403" y="206786"/>
                </a:lnTo>
                <a:lnTo>
                  <a:pt x="334954" y="140791"/>
                </a:lnTo>
                <a:lnTo>
                  <a:pt x="236042" y="118792"/>
                </a:lnTo>
                <a:lnTo>
                  <a:pt x="130385" y="92394"/>
                </a:lnTo>
                <a:lnTo>
                  <a:pt x="0" y="65996"/>
                </a:lnTo>
                <a:lnTo>
                  <a:pt x="26976" y="39598"/>
                </a:lnTo>
                <a:lnTo>
                  <a:pt x="98913" y="26398"/>
                </a:lnTo>
                <a:lnTo>
                  <a:pt x="204570" y="21999"/>
                </a:lnTo>
                <a:lnTo>
                  <a:pt x="348443" y="4400"/>
                </a:lnTo>
                <a:lnTo>
                  <a:pt x="467587" y="21999"/>
                </a:lnTo>
                <a:lnTo>
                  <a:pt x="575492" y="61596"/>
                </a:lnTo>
                <a:lnTo>
                  <a:pt x="660917" y="52797"/>
                </a:lnTo>
                <a:lnTo>
                  <a:pt x="741846" y="4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14" name="Zástupný text 313">
            <a:extLst>
              <a:ext uri="{FF2B5EF4-FFF2-40B4-BE49-F238E27FC236}">
                <a16:creationId xmlns:a16="http://schemas.microsoft.com/office/drawing/2014/main" id="{3B29C481-CC44-843C-37AB-F426A2525B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594328" y="7543260"/>
            <a:ext cx="765598" cy="597584"/>
          </a:xfrm>
          <a:custGeom>
            <a:avLst/>
            <a:gdLst>
              <a:gd name="connsiteX0" fmla="*/ 112258 w 765598"/>
              <a:gd name="connsiteY0" fmla="*/ 416765 h 597584"/>
              <a:gd name="connsiteX1" fmla="*/ 170632 w 765598"/>
              <a:gd name="connsiteY1" fmla="*/ 425586 h 597584"/>
              <a:gd name="connsiteX2" fmla="*/ 224516 w 765598"/>
              <a:gd name="connsiteY2" fmla="*/ 443227 h 597584"/>
              <a:gd name="connsiteX3" fmla="*/ 251458 w 765598"/>
              <a:gd name="connsiteY3" fmla="*/ 500559 h 597584"/>
              <a:gd name="connsiteX4" fmla="*/ 206555 w 765598"/>
              <a:gd name="connsiteY4" fmla="*/ 518200 h 597584"/>
              <a:gd name="connsiteX5" fmla="*/ 130219 w 765598"/>
              <a:gd name="connsiteY5" fmla="*/ 465278 h 597584"/>
              <a:gd name="connsiteX6" fmla="*/ 76336 w 765598"/>
              <a:gd name="connsiteY6" fmla="*/ 469688 h 597584"/>
              <a:gd name="connsiteX7" fmla="*/ 53884 w 765598"/>
              <a:gd name="connsiteY7" fmla="*/ 443227 h 597584"/>
              <a:gd name="connsiteX8" fmla="*/ 179612 w 765598"/>
              <a:gd name="connsiteY8" fmla="*/ 0 h 597584"/>
              <a:gd name="connsiteX9" fmla="*/ 273909 w 765598"/>
              <a:gd name="connsiteY9" fmla="*/ 17641 h 597584"/>
              <a:gd name="connsiteX10" fmla="*/ 361470 w 765598"/>
              <a:gd name="connsiteY10" fmla="*/ 39692 h 597584"/>
              <a:gd name="connsiteX11" fmla="*/ 415354 w 765598"/>
              <a:gd name="connsiteY11" fmla="*/ 79384 h 597584"/>
              <a:gd name="connsiteX12" fmla="*/ 460257 w 765598"/>
              <a:gd name="connsiteY12" fmla="*/ 66153 h 597584"/>
              <a:gd name="connsiteX13" fmla="*/ 464747 w 765598"/>
              <a:gd name="connsiteY13" fmla="*/ 8820 h 597584"/>
              <a:gd name="connsiteX14" fmla="*/ 581495 w 765598"/>
              <a:gd name="connsiteY14" fmla="*/ 114665 h 597584"/>
              <a:gd name="connsiteX15" fmla="*/ 657831 w 765598"/>
              <a:gd name="connsiteY15" fmla="*/ 105845 h 597584"/>
              <a:gd name="connsiteX16" fmla="*/ 765598 w 765598"/>
              <a:gd name="connsiteY16" fmla="*/ 132306 h 597584"/>
              <a:gd name="connsiteX17" fmla="*/ 693753 w 765598"/>
              <a:gd name="connsiteY17" fmla="*/ 185229 h 597584"/>
              <a:gd name="connsiteX18" fmla="*/ 666811 w 765598"/>
              <a:gd name="connsiteY18" fmla="*/ 216100 h 597584"/>
              <a:gd name="connsiteX19" fmla="*/ 630889 w 765598"/>
              <a:gd name="connsiteY19" fmla="*/ 299894 h 597584"/>
              <a:gd name="connsiteX20" fmla="*/ 657831 w 765598"/>
              <a:gd name="connsiteY20" fmla="*/ 478508 h 597584"/>
              <a:gd name="connsiteX21" fmla="*/ 612927 w 765598"/>
              <a:gd name="connsiteY21" fmla="*/ 416765 h 597584"/>
              <a:gd name="connsiteX22" fmla="*/ 581495 w 765598"/>
              <a:gd name="connsiteY22" fmla="*/ 443227 h 597584"/>
              <a:gd name="connsiteX23" fmla="*/ 585986 w 765598"/>
              <a:gd name="connsiteY23" fmla="*/ 597584 h 597584"/>
              <a:gd name="connsiteX24" fmla="*/ 451276 w 765598"/>
              <a:gd name="connsiteY24" fmla="*/ 509380 h 597584"/>
              <a:gd name="connsiteX25" fmla="*/ 478218 w 765598"/>
              <a:gd name="connsiteY25" fmla="*/ 425586 h 597584"/>
              <a:gd name="connsiteX26" fmla="*/ 442296 w 765598"/>
              <a:gd name="connsiteY26" fmla="*/ 385893 h 597584"/>
              <a:gd name="connsiteX27" fmla="*/ 365960 w 765598"/>
              <a:gd name="connsiteY27" fmla="*/ 381483 h 597584"/>
              <a:gd name="connsiteX28" fmla="*/ 303096 w 765598"/>
              <a:gd name="connsiteY28" fmla="*/ 482919 h 597584"/>
              <a:gd name="connsiteX29" fmla="*/ 303096 w 765598"/>
              <a:gd name="connsiteY29" fmla="*/ 469688 h 597584"/>
              <a:gd name="connsiteX30" fmla="*/ 264928 w 765598"/>
              <a:gd name="connsiteY30" fmla="*/ 352817 h 597584"/>
              <a:gd name="connsiteX31" fmla="*/ 157161 w 765598"/>
              <a:gd name="connsiteY31" fmla="*/ 321945 h 597584"/>
              <a:gd name="connsiteX32" fmla="*/ 121238 w 765598"/>
              <a:gd name="connsiteY32" fmla="*/ 304305 h 597584"/>
              <a:gd name="connsiteX33" fmla="*/ 152671 w 765598"/>
              <a:gd name="connsiteY33" fmla="*/ 282253 h 597584"/>
              <a:gd name="connsiteX34" fmla="*/ 130219 w 765598"/>
              <a:gd name="connsiteY34" fmla="*/ 233741 h 597584"/>
              <a:gd name="connsiteX35" fmla="*/ 76335 w 765598"/>
              <a:gd name="connsiteY35" fmla="*/ 233741 h 597584"/>
              <a:gd name="connsiteX36" fmla="*/ 76335 w 765598"/>
              <a:gd name="connsiteY36" fmla="*/ 194049 h 597584"/>
              <a:gd name="connsiteX37" fmla="*/ 44903 w 765598"/>
              <a:gd name="connsiteY37" fmla="*/ 167588 h 597584"/>
              <a:gd name="connsiteX38" fmla="*/ 0 w 765598"/>
              <a:gd name="connsiteY38" fmla="*/ 163178 h 597584"/>
              <a:gd name="connsiteX39" fmla="*/ 40413 w 765598"/>
              <a:gd name="connsiteY39" fmla="*/ 132306 h 597584"/>
              <a:gd name="connsiteX40" fmla="*/ 98787 w 765598"/>
              <a:gd name="connsiteY40" fmla="*/ 110255 h 597584"/>
              <a:gd name="connsiteX41" fmla="*/ 166142 w 765598"/>
              <a:gd name="connsiteY41" fmla="*/ 141127 h 597584"/>
              <a:gd name="connsiteX42" fmla="*/ 233496 w 765598"/>
              <a:gd name="connsiteY42" fmla="*/ 149947 h 597584"/>
              <a:gd name="connsiteX43" fmla="*/ 287380 w 765598"/>
              <a:gd name="connsiteY43" fmla="*/ 154357 h 597584"/>
              <a:gd name="connsiteX44" fmla="*/ 339018 w 765598"/>
              <a:gd name="connsiteY44" fmla="*/ 127896 h 597584"/>
              <a:gd name="connsiteX45" fmla="*/ 294115 w 765598"/>
              <a:gd name="connsiteY45" fmla="*/ 88204 h 597584"/>
              <a:gd name="connsiteX46" fmla="*/ 211045 w 765598"/>
              <a:gd name="connsiteY46" fmla="*/ 66153 h 59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65598" h="597584">
                <a:moveTo>
                  <a:pt x="112258" y="416765"/>
                </a:moveTo>
                <a:lnTo>
                  <a:pt x="170632" y="425586"/>
                </a:lnTo>
                <a:lnTo>
                  <a:pt x="224516" y="443227"/>
                </a:lnTo>
                <a:lnTo>
                  <a:pt x="251458" y="500559"/>
                </a:lnTo>
                <a:lnTo>
                  <a:pt x="206555" y="518200"/>
                </a:lnTo>
                <a:lnTo>
                  <a:pt x="130219" y="465278"/>
                </a:lnTo>
                <a:lnTo>
                  <a:pt x="76336" y="469688"/>
                </a:lnTo>
                <a:lnTo>
                  <a:pt x="53884" y="443227"/>
                </a:lnTo>
                <a:close/>
                <a:moveTo>
                  <a:pt x="179612" y="0"/>
                </a:moveTo>
                <a:lnTo>
                  <a:pt x="273909" y="17641"/>
                </a:lnTo>
                <a:lnTo>
                  <a:pt x="361470" y="39692"/>
                </a:lnTo>
                <a:lnTo>
                  <a:pt x="415354" y="79384"/>
                </a:lnTo>
                <a:lnTo>
                  <a:pt x="460257" y="66153"/>
                </a:lnTo>
                <a:lnTo>
                  <a:pt x="464747" y="8820"/>
                </a:lnTo>
                <a:lnTo>
                  <a:pt x="581495" y="114665"/>
                </a:lnTo>
                <a:lnTo>
                  <a:pt x="657831" y="105845"/>
                </a:lnTo>
                <a:lnTo>
                  <a:pt x="765598" y="132306"/>
                </a:lnTo>
                <a:lnTo>
                  <a:pt x="693753" y="185229"/>
                </a:lnTo>
                <a:lnTo>
                  <a:pt x="666811" y="216100"/>
                </a:lnTo>
                <a:lnTo>
                  <a:pt x="630889" y="299894"/>
                </a:lnTo>
                <a:lnTo>
                  <a:pt x="657831" y="478508"/>
                </a:lnTo>
                <a:lnTo>
                  <a:pt x="612927" y="416765"/>
                </a:lnTo>
                <a:lnTo>
                  <a:pt x="581495" y="443227"/>
                </a:lnTo>
                <a:lnTo>
                  <a:pt x="585986" y="597584"/>
                </a:lnTo>
                <a:lnTo>
                  <a:pt x="451276" y="509380"/>
                </a:lnTo>
                <a:lnTo>
                  <a:pt x="478218" y="425586"/>
                </a:lnTo>
                <a:lnTo>
                  <a:pt x="442296" y="385893"/>
                </a:lnTo>
                <a:lnTo>
                  <a:pt x="365960" y="381483"/>
                </a:lnTo>
                <a:lnTo>
                  <a:pt x="303096" y="482919"/>
                </a:lnTo>
                <a:lnTo>
                  <a:pt x="303096" y="469688"/>
                </a:lnTo>
                <a:lnTo>
                  <a:pt x="264928" y="352817"/>
                </a:lnTo>
                <a:lnTo>
                  <a:pt x="157161" y="321945"/>
                </a:lnTo>
                <a:lnTo>
                  <a:pt x="121238" y="304305"/>
                </a:lnTo>
                <a:lnTo>
                  <a:pt x="152671" y="282253"/>
                </a:lnTo>
                <a:lnTo>
                  <a:pt x="130219" y="233741"/>
                </a:lnTo>
                <a:lnTo>
                  <a:pt x="76335" y="233741"/>
                </a:lnTo>
                <a:lnTo>
                  <a:pt x="76335" y="194049"/>
                </a:lnTo>
                <a:lnTo>
                  <a:pt x="44903" y="167588"/>
                </a:lnTo>
                <a:lnTo>
                  <a:pt x="0" y="163178"/>
                </a:lnTo>
                <a:lnTo>
                  <a:pt x="40413" y="132306"/>
                </a:lnTo>
                <a:lnTo>
                  <a:pt x="98787" y="110255"/>
                </a:lnTo>
                <a:lnTo>
                  <a:pt x="166142" y="141127"/>
                </a:lnTo>
                <a:lnTo>
                  <a:pt x="233496" y="149947"/>
                </a:lnTo>
                <a:lnTo>
                  <a:pt x="287380" y="154357"/>
                </a:lnTo>
                <a:lnTo>
                  <a:pt x="339018" y="127896"/>
                </a:lnTo>
                <a:lnTo>
                  <a:pt x="294115" y="88204"/>
                </a:lnTo>
                <a:lnTo>
                  <a:pt x="211045" y="661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16" name="Zástupný text 315">
            <a:extLst>
              <a:ext uri="{FF2B5EF4-FFF2-40B4-BE49-F238E27FC236}">
                <a16:creationId xmlns:a16="http://schemas.microsoft.com/office/drawing/2014/main" id="{E5AC57B7-A8B0-8E62-2046-2CF10ABE88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15671" y="7701807"/>
            <a:ext cx="571383" cy="341479"/>
          </a:xfrm>
          <a:custGeom>
            <a:avLst/>
            <a:gdLst>
              <a:gd name="connsiteX0" fmla="*/ 277849 w 571383"/>
              <a:gd name="connsiteY0" fmla="*/ 0 h 341479"/>
              <a:gd name="connsiteX1" fmla="*/ 331626 w 571383"/>
              <a:gd name="connsiteY1" fmla="*/ 13219 h 341479"/>
              <a:gd name="connsiteX2" fmla="*/ 358515 w 571383"/>
              <a:gd name="connsiteY2" fmla="*/ 35250 h 341479"/>
              <a:gd name="connsiteX3" fmla="*/ 358515 w 571383"/>
              <a:gd name="connsiteY3" fmla="*/ 74905 h 341479"/>
              <a:gd name="connsiteX4" fmla="*/ 407811 w 571383"/>
              <a:gd name="connsiteY4" fmla="*/ 74905 h 341479"/>
              <a:gd name="connsiteX5" fmla="*/ 430218 w 571383"/>
              <a:gd name="connsiteY5" fmla="*/ 114561 h 341479"/>
              <a:gd name="connsiteX6" fmla="*/ 403329 w 571383"/>
              <a:gd name="connsiteY6" fmla="*/ 145404 h 341479"/>
              <a:gd name="connsiteX7" fmla="*/ 439181 w 571383"/>
              <a:gd name="connsiteY7" fmla="*/ 163029 h 341479"/>
              <a:gd name="connsiteX8" fmla="*/ 542254 w 571383"/>
              <a:gd name="connsiteY8" fmla="*/ 193872 h 341479"/>
              <a:gd name="connsiteX9" fmla="*/ 560179 w 571383"/>
              <a:gd name="connsiteY9" fmla="*/ 270980 h 341479"/>
              <a:gd name="connsiteX10" fmla="*/ 571383 w 571383"/>
              <a:gd name="connsiteY10" fmla="*/ 328261 h 341479"/>
              <a:gd name="connsiteX11" fmla="*/ 524328 w 571383"/>
              <a:gd name="connsiteY11" fmla="*/ 341479 h 341479"/>
              <a:gd name="connsiteX12" fmla="*/ 492958 w 571383"/>
              <a:gd name="connsiteY12" fmla="*/ 284199 h 341479"/>
              <a:gd name="connsiteX13" fmla="*/ 439181 w 571383"/>
              <a:gd name="connsiteY13" fmla="*/ 266574 h 341479"/>
              <a:gd name="connsiteX14" fmla="*/ 389885 w 571383"/>
              <a:gd name="connsiteY14" fmla="*/ 257762 h 341479"/>
              <a:gd name="connsiteX15" fmla="*/ 331626 w 571383"/>
              <a:gd name="connsiteY15" fmla="*/ 284199 h 341479"/>
              <a:gd name="connsiteX16" fmla="*/ 309219 w 571383"/>
              <a:gd name="connsiteY16" fmla="*/ 275387 h 341479"/>
              <a:gd name="connsiteX17" fmla="*/ 241998 w 571383"/>
              <a:gd name="connsiteY17" fmla="*/ 185060 h 341479"/>
              <a:gd name="connsiteX18" fmla="*/ 53777 w 571383"/>
              <a:gd name="connsiteY18" fmla="*/ 185060 h 341479"/>
              <a:gd name="connsiteX19" fmla="*/ 0 w 571383"/>
              <a:gd name="connsiteY19" fmla="*/ 57281 h 341479"/>
              <a:gd name="connsiteX20" fmla="*/ 49296 w 571383"/>
              <a:gd name="connsiteY20" fmla="*/ 74905 h 341479"/>
              <a:gd name="connsiteX21" fmla="*/ 156850 w 571383"/>
              <a:gd name="connsiteY21" fmla="*/ 26437 h 341479"/>
              <a:gd name="connsiteX22" fmla="*/ 233035 w 571383"/>
              <a:gd name="connsiteY22" fmla="*/ 26437 h 34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1383" h="341479">
                <a:moveTo>
                  <a:pt x="277849" y="0"/>
                </a:moveTo>
                <a:lnTo>
                  <a:pt x="331626" y="13219"/>
                </a:lnTo>
                <a:lnTo>
                  <a:pt x="358515" y="35250"/>
                </a:lnTo>
                <a:lnTo>
                  <a:pt x="358515" y="74905"/>
                </a:lnTo>
                <a:lnTo>
                  <a:pt x="407811" y="74905"/>
                </a:lnTo>
                <a:lnTo>
                  <a:pt x="430218" y="114561"/>
                </a:lnTo>
                <a:lnTo>
                  <a:pt x="403329" y="145404"/>
                </a:lnTo>
                <a:lnTo>
                  <a:pt x="439181" y="163029"/>
                </a:lnTo>
                <a:lnTo>
                  <a:pt x="542254" y="193872"/>
                </a:lnTo>
                <a:lnTo>
                  <a:pt x="560179" y="270980"/>
                </a:lnTo>
                <a:lnTo>
                  <a:pt x="571383" y="328261"/>
                </a:lnTo>
                <a:lnTo>
                  <a:pt x="524328" y="341479"/>
                </a:lnTo>
                <a:lnTo>
                  <a:pt x="492958" y="284199"/>
                </a:lnTo>
                <a:lnTo>
                  <a:pt x="439181" y="266574"/>
                </a:lnTo>
                <a:lnTo>
                  <a:pt x="389885" y="257762"/>
                </a:lnTo>
                <a:lnTo>
                  <a:pt x="331626" y="284199"/>
                </a:lnTo>
                <a:lnTo>
                  <a:pt x="309219" y="275387"/>
                </a:lnTo>
                <a:lnTo>
                  <a:pt x="241998" y="185060"/>
                </a:lnTo>
                <a:lnTo>
                  <a:pt x="53777" y="185060"/>
                </a:lnTo>
                <a:lnTo>
                  <a:pt x="0" y="57281"/>
                </a:lnTo>
                <a:lnTo>
                  <a:pt x="49296" y="74905"/>
                </a:lnTo>
                <a:lnTo>
                  <a:pt x="156850" y="26437"/>
                </a:lnTo>
                <a:lnTo>
                  <a:pt x="233035" y="264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27" name="Zástupný text 326">
            <a:extLst>
              <a:ext uri="{FF2B5EF4-FFF2-40B4-BE49-F238E27FC236}">
                <a16:creationId xmlns:a16="http://schemas.microsoft.com/office/drawing/2014/main" id="{E3C64EB1-13C0-5AF3-170C-4EBD2C50CD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10040" y="2217714"/>
            <a:ext cx="3986848" cy="5399739"/>
          </a:xfrm>
          <a:custGeom>
            <a:avLst/>
            <a:gdLst>
              <a:gd name="connsiteX0" fmla="*/ 3434260 w 3986848"/>
              <a:gd name="connsiteY0" fmla="*/ 4982933 h 5399739"/>
              <a:gd name="connsiteX1" fmla="*/ 3433396 w 3986848"/>
              <a:gd name="connsiteY1" fmla="*/ 4988003 h 5399739"/>
              <a:gd name="connsiteX2" fmla="*/ 3414496 w 3986848"/>
              <a:gd name="connsiteY2" fmla="*/ 5059325 h 5399739"/>
              <a:gd name="connsiteX3" fmla="*/ 3413594 w 3986848"/>
              <a:gd name="connsiteY3" fmla="*/ 5055138 h 5399739"/>
              <a:gd name="connsiteX4" fmla="*/ 3440736 w 3986848"/>
              <a:gd name="connsiteY4" fmla="*/ 4960300 h 5399739"/>
              <a:gd name="connsiteX5" fmla="*/ 3439760 w 3986848"/>
              <a:gd name="connsiteY5" fmla="*/ 4963987 h 5399739"/>
              <a:gd name="connsiteX6" fmla="*/ 3439724 w 3986848"/>
              <a:gd name="connsiteY6" fmla="*/ 4963831 h 5399739"/>
              <a:gd name="connsiteX7" fmla="*/ 3438488 w 3986848"/>
              <a:gd name="connsiteY7" fmla="*/ 4958101 h 5399739"/>
              <a:gd name="connsiteX8" fmla="*/ 3439724 w 3986848"/>
              <a:gd name="connsiteY8" fmla="*/ 4963831 h 5399739"/>
              <a:gd name="connsiteX9" fmla="*/ 3434260 w 3986848"/>
              <a:gd name="connsiteY9" fmla="*/ 4982933 h 5399739"/>
              <a:gd name="connsiteX10" fmla="*/ 3357062 w 3986848"/>
              <a:gd name="connsiteY10" fmla="*/ 4919876 h 5399739"/>
              <a:gd name="connsiteX11" fmla="*/ 3391294 w 3986848"/>
              <a:gd name="connsiteY11" fmla="*/ 4951505 h 5399739"/>
              <a:gd name="connsiteX12" fmla="*/ 3413594 w 3986848"/>
              <a:gd name="connsiteY12" fmla="*/ 5055138 h 5399739"/>
              <a:gd name="connsiteX13" fmla="*/ 3409272 w 3986848"/>
              <a:gd name="connsiteY13" fmla="*/ 5070236 h 5399739"/>
              <a:gd name="connsiteX14" fmla="*/ 3391294 w 3986848"/>
              <a:gd name="connsiteY14" fmla="*/ 4999877 h 5399739"/>
              <a:gd name="connsiteX15" fmla="*/ 3382304 w 3986848"/>
              <a:gd name="connsiteY15" fmla="*/ 4951505 h 5399739"/>
              <a:gd name="connsiteX16" fmla="*/ 3378870 w 3986848"/>
              <a:gd name="connsiteY16" fmla="*/ 4947305 h 5399739"/>
              <a:gd name="connsiteX17" fmla="*/ 3377808 w 3986848"/>
              <a:gd name="connsiteY17" fmla="*/ 4942710 h 5399739"/>
              <a:gd name="connsiteX18" fmla="*/ 3350842 w 3986848"/>
              <a:gd name="connsiteY18" fmla="*/ 4913030 h 5399739"/>
              <a:gd name="connsiteX19" fmla="*/ 3357062 w 3986848"/>
              <a:gd name="connsiteY19" fmla="*/ 4919876 h 5399739"/>
              <a:gd name="connsiteX20" fmla="*/ 3354518 w 3986848"/>
              <a:gd name="connsiteY20" fmla="*/ 4917525 h 5399739"/>
              <a:gd name="connsiteX21" fmla="*/ 3344847 w 3986848"/>
              <a:gd name="connsiteY21" fmla="*/ 4906431 h 5399739"/>
              <a:gd name="connsiteX22" fmla="*/ 3346346 w 3986848"/>
              <a:gd name="connsiteY22" fmla="*/ 4907531 h 5399739"/>
              <a:gd name="connsiteX23" fmla="*/ 3350842 w 3986848"/>
              <a:gd name="connsiteY23" fmla="*/ 4913030 h 5399739"/>
              <a:gd name="connsiteX24" fmla="*/ 3306533 w 3986848"/>
              <a:gd name="connsiteY24" fmla="*/ 4873187 h 5399739"/>
              <a:gd name="connsiteX25" fmla="*/ 3341851 w 3986848"/>
              <a:gd name="connsiteY25" fmla="*/ 4903133 h 5399739"/>
              <a:gd name="connsiteX26" fmla="*/ 3344847 w 3986848"/>
              <a:gd name="connsiteY26" fmla="*/ 4906431 h 5399739"/>
              <a:gd name="connsiteX27" fmla="*/ 3333504 w 3986848"/>
              <a:gd name="connsiteY27" fmla="*/ 4898108 h 5399739"/>
              <a:gd name="connsiteX28" fmla="*/ 3271187 w 3986848"/>
              <a:gd name="connsiteY28" fmla="*/ 4840527 h 5399739"/>
              <a:gd name="connsiteX29" fmla="*/ 3306533 w 3986848"/>
              <a:gd name="connsiteY29" fmla="*/ 4873187 h 5399739"/>
              <a:gd name="connsiteX30" fmla="*/ 3274430 w 3986848"/>
              <a:gd name="connsiteY30" fmla="*/ 4845967 h 5399739"/>
              <a:gd name="connsiteX31" fmla="*/ 3218496 w 3986848"/>
              <a:gd name="connsiteY31" fmla="*/ 4752157 h 5399739"/>
              <a:gd name="connsiteX32" fmla="*/ 3271187 w 3986848"/>
              <a:gd name="connsiteY32" fmla="*/ 4840527 h 5399739"/>
              <a:gd name="connsiteX33" fmla="*/ 3269935 w 3986848"/>
              <a:gd name="connsiteY33" fmla="*/ 4839371 h 5399739"/>
              <a:gd name="connsiteX34" fmla="*/ 3221055 w 3986848"/>
              <a:gd name="connsiteY34" fmla="*/ 4759668 h 5399739"/>
              <a:gd name="connsiteX35" fmla="*/ 3218994 w 3986848"/>
              <a:gd name="connsiteY35" fmla="*/ 4683265 h 5399739"/>
              <a:gd name="connsiteX36" fmla="*/ 3215998 w 3986848"/>
              <a:gd name="connsiteY36" fmla="*/ 4718441 h 5399739"/>
              <a:gd name="connsiteX37" fmla="*/ 3215998 w 3986848"/>
              <a:gd name="connsiteY37" fmla="*/ 4744826 h 5399739"/>
              <a:gd name="connsiteX38" fmla="*/ 3218496 w 3986848"/>
              <a:gd name="connsiteY38" fmla="*/ 4752157 h 5399739"/>
              <a:gd name="connsiteX39" fmla="*/ 3211503 w 3986848"/>
              <a:gd name="connsiteY39" fmla="*/ 4740429 h 5399739"/>
              <a:gd name="connsiteX40" fmla="*/ 3212851 w 3986848"/>
              <a:gd name="connsiteY40" fmla="*/ 4719325 h 5399739"/>
              <a:gd name="connsiteX41" fmla="*/ 3223354 w 3986848"/>
              <a:gd name="connsiteY41" fmla="*/ 4657675 h 5399739"/>
              <a:gd name="connsiteX42" fmla="*/ 3218994 w 3986848"/>
              <a:gd name="connsiteY42" fmla="*/ 4683265 h 5399739"/>
              <a:gd name="connsiteX43" fmla="*/ 3220493 w 3986848"/>
              <a:gd name="connsiteY43" fmla="*/ 4665672 h 5399739"/>
              <a:gd name="connsiteX44" fmla="*/ 3251955 w 3986848"/>
              <a:gd name="connsiteY44" fmla="*/ 4577726 h 5399739"/>
              <a:gd name="connsiteX45" fmla="*/ 3223354 w 3986848"/>
              <a:gd name="connsiteY45" fmla="*/ 4657675 h 5399739"/>
              <a:gd name="connsiteX46" fmla="*/ 3229483 w 3986848"/>
              <a:gd name="connsiteY46" fmla="*/ 4621698 h 5399739"/>
              <a:gd name="connsiteX47" fmla="*/ 3260486 w 3986848"/>
              <a:gd name="connsiteY47" fmla="*/ 4561033 h 5399739"/>
              <a:gd name="connsiteX48" fmla="*/ 3251955 w 3986848"/>
              <a:gd name="connsiteY48" fmla="*/ 4577726 h 5399739"/>
              <a:gd name="connsiteX49" fmla="*/ 3251956 w 3986848"/>
              <a:gd name="connsiteY49" fmla="*/ 4577724 h 5399739"/>
              <a:gd name="connsiteX50" fmla="*/ 3280129 w 3986848"/>
              <a:gd name="connsiteY50" fmla="*/ 4513180 h 5399739"/>
              <a:gd name="connsiteX51" fmla="*/ 3278925 w 3986848"/>
              <a:gd name="connsiteY51" fmla="*/ 4524955 h 5399739"/>
              <a:gd name="connsiteX52" fmla="*/ 3260486 w 3986848"/>
              <a:gd name="connsiteY52" fmla="*/ 4561033 h 5399739"/>
              <a:gd name="connsiteX53" fmla="*/ 3269935 w 3986848"/>
              <a:gd name="connsiteY53" fmla="*/ 4542544 h 5399739"/>
              <a:gd name="connsiteX54" fmla="*/ 3309287 w 3986848"/>
              <a:gd name="connsiteY54" fmla="*/ 4429184 h 5399739"/>
              <a:gd name="connsiteX55" fmla="*/ 3280129 w 3986848"/>
              <a:gd name="connsiteY55" fmla="*/ 4513180 h 5399739"/>
              <a:gd name="connsiteX56" fmla="*/ 3283420 w 3986848"/>
              <a:gd name="connsiteY56" fmla="*/ 4480980 h 5399739"/>
              <a:gd name="connsiteX57" fmla="*/ 3301399 w 3986848"/>
              <a:gd name="connsiteY57" fmla="*/ 4441403 h 5399739"/>
              <a:gd name="connsiteX58" fmla="*/ 3351839 w 3986848"/>
              <a:gd name="connsiteY58" fmla="*/ 4362252 h 5399739"/>
              <a:gd name="connsiteX59" fmla="*/ 3350841 w 3986848"/>
              <a:gd name="connsiteY59" fmla="*/ 4364448 h 5399739"/>
              <a:gd name="connsiteX60" fmla="*/ 3328367 w 3986848"/>
              <a:gd name="connsiteY60" fmla="*/ 4399628 h 5399739"/>
              <a:gd name="connsiteX61" fmla="*/ 3309287 w 3986848"/>
              <a:gd name="connsiteY61" fmla="*/ 4429184 h 5399739"/>
              <a:gd name="connsiteX62" fmla="*/ 3310388 w 3986848"/>
              <a:gd name="connsiteY62" fmla="*/ 4426012 h 5399739"/>
              <a:gd name="connsiteX63" fmla="*/ 3336812 w 3986848"/>
              <a:gd name="connsiteY63" fmla="*/ 4382926 h 5399739"/>
              <a:gd name="connsiteX64" fmla="*/ 3360412 w 3986848"/>
              <a:gd name="connsiteY64" fmla="*/ 4344446 h 5399739"/>
              <a:gd name="connsiteX65" fmla="*/ 3359832 w 3986848"/>
              <a:gd name="connsiteY65" fmla="*/ 4351256 h 5399739"/>
              <a:gd name="connsiteX66" fmla="*/ 3351839 w 3986848"/>
              <a:gd name="connsiteY66" fmla="*/ 4362252 h 5399739"/>
              <a:gd name="connsiteX67" fmla="*/ 3358548 w 3986848"/>
              <a:gd name="connsiteY67" fmla="*/ 4347484 h 5399739"/>
              <a:gd name="connsiteX68" fmla="*/ 3371068 w 3986848"/>
              <a:gd name="connsiteY68" fmla="*/ 4268805 h 5399739"/>
              <a:gd name="connsiteX69" fmla="*/ 3371068 w 3986848"/>
              <a:gd name="connsiteY69" fmla="*/ 4327070 h 5399739"/>
              <a:gd name="connsiteX70" fmla="*/ 3360412 w 3986848"/>
              <a:gd name="connsiteY70" fmla="*/ 4344446 h 5399739"/>
              <a:gd name="connsiteX71" fmla="*/ 3360524 w 3986848"/>
              <a:gd name="connsiteY71" fmla="*/ 4343137 h 5399739"/>
              <a:gd name="connsiteX72" fmla="*/ 3368820 w 3986848"/>
              <a:gd name="connsiteY72" fmla="*/ 4324872 h 5399739"/>
              <a:gd name="connsiteX73" fmla="*/ 3368820 w 3986848"/>
              <a:gd name="connsiteY73" fmla="*/ 4276500 h 5399739"/>
              <a:gd name="connsiteX74" fmla="*/ 3413772 w 3986848"/>
              <a:gd name="connsiteY74" fmla="*/ 4247917 h 5399739"/>
              <a:gd name="connsiteX75" fmla="*/ 3482308 w 3986848"/>
              <a:gd name="connsiteY75" fmla="*/ 4247917 h 5399739"/>
              <a:gd name="connsiteX76" fmla="*/ 3449724 w 3986848"/>
              <a:gd name="connsiteY76" fmla="*/ 4250115 h 5399739"/>
              <a:gd name="connsiteX77" fmla="*/ 3371068 w 3986848"/>
              <a:gd name="connsiteY77" fmla="*/ 4247917 h 5399739"/>
              <a:gd name="connsiteX78" fmla="*/ 3377168 w 3986848"/>
              <a:gd name="connsiteY78" fmla="*/ 4247917 h 5399739"/>
              <a:gd name="connsiteX79" fmla="*/ 3371068 w 3986848"/>
              <a:gd name="connsiteY79" fmla="*/ 4268805 h 5399739"/>
              <a:gd name="connsiteX80" fmla="*/ 3488252 w 3986848"/>
              <a:gd name="connsiteY80" fmla="*/ 4247516 h 5399739"/>
              <a:gd name="connsiteX81" fmla="*/ 3514900 w 3986848"/>
              <a:gd name="connsiteY81" fmla="*/ 4247917 h 5399739"/>
              <a:gd name="connsiteX82" fmla="*/ 3482308 w 3986848"/>
              <a:gd name="connsiteY82" fmla="*/ 4247917 h 5399739"/>
              <a:gd name="connsiteX83" fmla="*/ 3377770 w 3986848"/>
              <a:gd name="connsiteY83" fmla="*/ 4245853 h 5399739"/>
              <a:gd name="connsiteX84" fmla="*/ 3380744 w 3986848"/>
              <a:gd name="connsiteY84" fmla="*/ 4245897 h 5399739"/>
              <a:gd name="connsiteX85" fmla="*/ 3413772 w 3986848"/>
              <a:gd name="connsiteY85" fmla="*/ 4247917 h 5399739"/>
              <a:gd name="connsiteX86" fmla="*/ 3377168 w 3986848"/>
              <a:gd name="connsiteY86" fmla="*/ 4247917 h 5399739"/>
              <a:gd name="connsiteX87" fmla="*/ 248118 w 3986848"/>
              <a:gd name="connsiteY87" fmla="*/ 3094904 h 5399739"/>
              <a:gd name="connsiteX88" fmla="*/ 241831 w 3986848"/>
              <a:gd name="connsiteY88" fmla="*/ 3102838 h 5399739"/>
              <a:gd name="connsiteX89" fmla="*/ 241177 w 3986848"/>
              <a:gd name="connsiteY89" fmla="*/ 3101695 h 5399739"/>
              <a:gd name="connsiteX90" fmla="*/ 2276594 w 3986848"/>
              <a:gd name="connsiteY90" fmla="*/ 0 h 5399739"/>
              <a:gd name="connsiteX91" fmla="*/ 2537290 w 3986848"/>
              <a:gd name="connsiteY91" fmla="*/ 140718 h 5399739"/>
              <a:gd name="connsiteX92" fmla="*/ 2690112 w 3986848"/>
              <a:gd name="connsiteY92" fmla="*/ 202282 h 5399739"/>
              <a:gd name="connsiteX93" fmla="*/ 2717080 w 3986848"/>
              <a:gd name="connsiteY93" fmla="*/ 386974 h 5399739"/>
              <a:gd name="connsiteX94" fmla="*/ 2690112 w 3986848"/>
              <a:gd name="connsiteY94" fmla="*/ 666211 h 5399739"/>
              <a:gd name="connsiteX95" fmla="*/ 2622691 w 3986848"/>
              <a:gd name="connsiteY95" fmla="*/ 903672 h 5399739"/>
              <a:gd name="connsiteX96" fmla="*/ 2595722 w 3986848"/>
              <a:gd name="connsiteY96" fmla="*/ 1167518 h 5399739"/>
              <a:gd name="connsiteX97" fmla="*/ 2676627 w 3986848"/>
              <a:gd name="connsiteY97" fmla="*/ 1457748 h 5399739"/>
              <a:gd name="connsiteX98" fmla="*/ 2811470 w 3986848"/>
              <a:gd name="connsiteY98" fmla="*/ 1774363 h 5399739"/>
              <a:gd name="connsiteX99" fmla="*/ 2919344 w 3986848"/>
              <a:gd name="connsiteY99" fmla="*/ 2053599 h 5399739"/>
              <a:gd name="connsiteX100" fmla="*/ 3094640 w 3986848"/>
              <a:gd name="connsiteY100" fmla="*/ 2370214 h 5399739"/>
              <a:gd name="connsiteX101" fmla="*/ 3323873 w 3986848"/>
              <a:gd name="connsiteY101" fmla="*/ 2673637 h 5399739"/>
              <a:gd name="connsiteX102" fmla="*/ 3555352 w 3986848"/>
              <a:gd name="connsiteY102" fmla="*/ 2884713 h 5399739"/>
              <a:gd name="connsiteX103" fmla="*/ 3541868 w 3986848"/>
              <a:gd name="connsiteY103" fmla="*/ 3108982 h 5399739"/>
              <a:gd name="connsiteX104" fmla="*/ 3663228 w 3986848"/>
              <a:gd name="connsiteY104" fmla="*/ 3203527 h 5399739"/>
              <a:gd name="connsiteX105" fmla="*/ 3825038 w 3986848"/>
              <a:gd name="connsiteY105" fmla="*/ 3361835 h 5399739"/>
              <a:gd name="connsiteX106" fmla="*/ 3986848 w 3986848"/>
              <a:gd name="connsiteY106" fmla="*/ 3480565 h 5399739"/>
              <a:gd name="connsiteX107" fmla="*/ 3973364 w 3986848"/>
              <a:gd name="connsiteY107" fmla="*/ 3572911 h 5399739"/>
              <a:gd name="connsiteX108" fmla="*/ 3825038 w 3986848"/>
              <a:gd name="connsiteY108" fmla="*/ 3652065 h 5399739"/>
              <a:gd name="connsiteX109" fmla="*/ 3649742 w 3986848"/>
              <a:gd name="connsiteY109" fmla="*/ 3704834 h 5399739"/>
              <a:gd name="connsiteX110" fmla="*/ 3501416 w 3986848"/>
              <a:gd name="connsiteY110" fmla="*/ 3783988 h 5399739"/>
              <a:gd name="connsiteX111" fmla="*/ 3501416 w 3986848"/>
              <a:gd name="connsiteY111" fmla="*/ 3929103 h 5399739"/>
              <a:gd name="connsiteX112" fmla="*/ 3577826 w 3986848"/>
              <a:gd name="connsiteY112" fmla="*/ 4021449 h 5399739"/>
              <a:gd name="connsiteX113" fmla="*/ 3649742 w 3986848"/>
              <a:gd name="connsiteY113" fmla="*/ 4113795 h 5399739"/>
              <a:gd name="connsiteX114" fmla="*/ 3604796 w 3986848"/>
              <a:gd name="connsiteY114" fmla="*/ 4144577 h 5399739"/>
              <a:gd name="connsiteX115" fmla="*/ 3568836 w 3986848"/>
              <a:gd name="connsiteY115" fmla="*/ 4188551 h 5399739"/>
              <a:gd name="connsiteX116" fmla="*/ 3514900 w 3986848"/>
              <a:gd name="connsiteY116" fmla="*/ 4245718 h 5399739"/>
              <a:gd name="connsiteX117" fmla="*/ 3488252 w 3986848"/>
              <a:gd name="connsiteY117" fmla="*/ 4247516 h 5399739"/>
              <a:gd name="connsiteX118" fmla="*/ 3380744 w 3986848"/>
              <a:gd name="connsiteY118" fmla="*/ 4245897 h 5399739"/>
              <a:gd name="connsiteX119" fmla="*/ 3377808 w 3986848"/>
              <a:gd name="connsiteY119" fmla="*/ 4245718 h 5399739"/>
              <a:gd name="connsiteX120" fmla="*/ 3377770 w 3986848"/>
              <a:gd name="connsiteY120" fmla="*/ 4245853 h 5399739"/>
              <a:gd name="connsiteX121" fmla="*/ 3368820 w 3986848"/>
              <a:gd name="connsiteY121" fmla="*/ 4245718 h 5399739"/>
              <a:gd name="connsiteX122" fmla="*/ 3360524 w 3986848"/>
              <a:gd name="connsiteY122" fmla="*/ 4343137 h 5399739"/>
              <a:gd name="connsiteX123" fmla="*/ 3358548 w 3986848"/>
              <a:gd name="connsiteY123" fmla="*/ 4347484 h 5399739"/>
              <a:gd name="connsiteX124" fmla="*/ 3336812 w 3986848"/>
              <a:gd name="connsiteY124" fmla="*/ 4382926 h 5399739"/>
              <a:gd name="connsiteX125" fmla="*/ 3287915 w 3986848"/>
              <a:gd name="connsiteY125" fmla="*/ 4450198 h 5399739"/>
              <a:gd name="connsiteX126" fmla="*/ 3269935 w 3986848"/>
              <a:gd name="connsiteY126" fmla="*/ 4529352 h 5399739"/>
              <a:gd name="connsiteX127" fmla="*/ 3229483 w 3986848"/>
              <a:gd name="connsiteY127" fmla="*/ 4604108 h 5399739"/>
              <a:gd name="connsiteX128" fmla="*/ 3215998 w 3986848"/>
              <a:gd name="connsiteY128" fmla="*/ 4670070 h 5399739"/>
              <a:gd name="connsiteX129" fmla="*/ 3212851 w 3986848"/>
              <a:gd name="connsiteY129" fmla="*/ 4719325 h 5399739"/>
              <a:gd name="connsiteX130" fmla="*/ 3209256 w 3986848"/>
              <a:gd name="connsiteY130" fmla="*/ 4740429 h 5399739"/>
              <a:gd name="connsiteX131" fmla="*/ 3221055 w 3986848"/>
              <a:gd name="connsiteY131" fmla="*/ 4759668 h 5399739"/>
              <a:gd name="connsiteX132" fmla="*/ 3229483 w 3986848"/>
              <a:gd name="connsiteY132" fmla="*/ 4784403 h 5399739"/>
              <a:gd name="connsiteX133" fmla="*/ 3251956 w 3986848"/>
              <a:gd name="connsiteY133" fmla="*/ 4815185 h 5399739"/>
              <a:gd name="connsiteX134" fmla="*/ 3269935 w 3986848"/>
              <a:gd name="connsiteY134" fmla="*/ 4850364 h 5399739"/>
              <a:gd name="connsiteX135" fmla="*/ 3310388 w 3986848"/>
              <a:gd name="connsiteY135" fmla="*/ 4881146 h 5399739"/>
              <a:gd name="connsiteX136" fmla="*/ 3333504 w 3986848"/>
              <a:gd name="connsiteY136" fmla="*/ 4898108 h 5399739"/>
              <a:gd name="connsiteX137" fmla="*/ 3354518 w 3986848"/>
              <a:gd name="connsiteY137" fmla="*/ 4917525 h 5399739"/>
              <a:gd name="connsiteX138" fmla="*/ 3378870 w 3986848"/>
              <a:gd name="connsiteY138" fmla="*/ 4947305 h 5399739"/>
              <a:gd name="connsiteX139" fmla="*/ 3409272 w 3986848"/>
              <a:gd name="connsiteY139" fmla="*/ 5079031 h 5399739"/>
              <a:gd name="connsiteX140" fmla="*/ 3414496 w 3986848"/>
              <a:gd name="connsiteY140" fmla="*/ 5059325 h 5399739"/>
              <a:gd name="connsiteX141" fmla="*/ 3418262 w 3986848"/>
              <a:gd name="connsiteY141" fmla="*/ 5076832 h 5399739"/>
              <a:gd name="connsiteX142" fmla="*/ 3433396 w 3986848"/>
              <a:gd name="connsiteY142" fmla="*/ 4988003 h 5399739"/>
              <a:gd name="connsiteX143" fmla="*/ 3439760 w 3986848"/>
              <a:gd name="connsiteY143" fmla="*/ 4963987 h 5399739"/>
              <a:gd name="connsiteX144" fmla="*/ 3481188 w 3986848"/>
              <a:gd name="connsiteY144" fmla="*/ 5155986 h 5399739"/>
              <a:gd name="connsiteX145" fmla="*/ 3575580 w 3986848"/>
              <a:gd name="connsiteY145" fmla="*/ 5254928 h 5399739"/>
              <a:gd name="connsiteX146" fmla="*/ 3695770 w 3986848"/>
              <a:gd name="connsiteY146" fmla="*/ 5360757 h 5399739"/>
              <a:gd name="connsiteX147" fmla="*/ 3691650 w 3986848"/>
              <a:gd name="connsiteY147" fmla="*/ 5363081 h 5399739"/>
              <a:gd name="connsiteX148" fmla="*/ 3654252 w 3986848"/>
              <a:gd name="connsiteY148" fmla="*/ 5329175 h 5399739"/>
              <a:gd name="connsiteX149" fmla="*/ 3649764 w 3986848"/>
              <a:gd name="connsiteY149" fmla="*/ 5386508 h 5399739"/>
              <a:gd name="connsiteX150" fmla="*/ 3604860 w 3986848"/>
              <a:gd name="connsiteY150" fmla="*/ 5399739 h 5399739"/>
              <a:gd name="connsiteX151" fmla="*/ 3550976 w 3986848"/>
              <a:gd name="connsiteY151" fmla="*/ 5360047 h 5399739"/>
              <a:gd name="connsiteX152" fmla="*/ 3463416 w 3986848"/>
              <a:gd name="connsiteY152" fmla="*/ 5337996 h 5399739"/>
              <a:gd name="connsiteX153" fmla="*/ 3369118 w 3986848"/>
              <a:gd name="connsiteY153" fmla="*/ 5320355 h 5399739"/>
              <a:gd name="connsiteX154" fmla="*/ 3376942 w 3986848"/>
              <a:gd name="connsiteY154" fmla="*/ 5336821 h 5399739"/>
              <a:gd name="connsiteX155" fmla="*/ 3372928 w 3986848"/>
              <a:gd name="connsiteY155" fmla="*/ 5336712 h 5399739"/>
              <a:gd name="connsiteX156" fmla="*/ 3362266 w 3986848"/>
              <a:gd name="connsiteY156" fmla="*/ 5315844 h 5399739"/>
              <a:gd name="connsiteX157" fmla="*/ 3308313 w 3986848"/>
              <a:gd name="connsiteY157" fmla="*/ 5293846 h 5399739"/>
              <a:gd name="connsiteX158" fmla="*/ 3173432 w 3986848"/>
              <a:gd name="connsiteY158" fmla="*/ 5276247 h 5399739"/>
              <a:gd name="connsiteX159" fmla="*/ 3097000 w 3986848"/>
              <a:gd name="connsiteY159" fmla="*/ 5219051 h 5399739"/>
              <a:gd name="connsiteX160" fmla="*/ 3034055 w 3986848"/>
              <a:gd name="connsiteY160" fmla="*/ 5201452 h 5399739"/>
              <a:gd name="connsiteX161" fmla="*/ 2921655 w 3986848"/>
              <a:gd name="connsiteY161" fmla="*/ 5205852 h 5399739"/>
              <a:gd name="connsiteX162" fmla="*/ 2840726 w 3986848"/>
              <a:gd name="connsiteY162" fmla="*/ 5254249 h 5399739"/>
              <a:gd name="connsiteX163" fmla="*/ 2755301 w 3986848"/>
              <a:gd name="connsiteY163" fmla="*/ 5263048 h 5399739"/>
              <a:gd name="connsiteX164" fmla="*/ 2647396 w 3986848"/>
              <a:gd name="connsiteY164" fmla="*/ 5223451 h 5399739"/>
              <a:gd name="connsiteX165" fmla="*/ 2528252 w 3986848"/>
              <a:gd name="connsiteY165" fmla="*/ 5205852 h 5399739"/>
              <a:gd name="connsiteX166" fmla="*/ 2384379 w 3986848"/>
              <a:gd name="connsiteY166" fmla="*/ 5223451 h 5399739"/>
              <a:gd name="connsiteX167" fmla="*/ 2278722 w 3986848"/>
              <a:gd name="connsiteY167" fmla="*/ 5227850 h 5399739"/>
              <a:gd name="connsiteX168" fmla="*/ 2206785 w 3986848"/>
              <a:gd name="connsiteY168" fmla="*/ 5241050 h 5399739"/>
              <a:gd name="connsiteX169" fmla="*/ 2179809 w 3986848"/>
              <a:gd name="connsiteY169" fmla="*/ 5267448 h 5399739"/>
              <a:gd name="connsiteX170" fmla="*/ 2229516 w 3986848"/>
              <a:gd name="connsiteY170" fmla="*/ 5277511 h 5399739"/>
              <a:gd name="connsiteX171" fmla="*/ 2168720 w 3986848"/>
              <a:gd name="connsiteY171" fmla="*/ 5268120 h 5399739"/>
              <a:gd name="connsiteX172" fmla="*/ 2060846 w 3986848"/>
              <a:gd name="connsiteY172" fmla="*/ 5248332 h 5399739"/>
              <a:gd name="connsiteX173" fmla="*/ 1892293 w 3986848"/>
              <a:gd name="connsiteY173" fmla="*/ 5232941 h 5399739"/>
              <a:gd name="connsiteX174" fmla="*/ 1764192 w 3986848"/>
              <a:gd name="connsiteY174" fmla="*/ 5215351 h 5399739"/>
              <a:gd name="connsiteX175" fmla="*/ 1694523 w 3986848"/>
              <a:gd name="connsiteY175" fmla="*/ 5155986 h 5399739"/>
              <a:gd name="connsiteX176" fmla="*/ 1607543 w 3986848"/>
              <a:gd name="connsiteY176" fmla="*/ 5127620 h 5399739"/>
              <a:gd name="connsiteX177" fmla="*/ 1607547 w 3986848"/>
              <a:gd name="connsiteY177" fmla="*/ 5127497 h 5399739"/>
              <a:gd name="connsiteX178" fmla="*/ 1607566 w 3986848"/>
              <a:gd name="connsiteY178" fmla="*/ 5126830 h 5399739"/>
              <a:gd name="connsiteX179" fmla="*/ 1636091 w 3986848"/>
              <a:gd name="connsiteY179" fmla="*/ 5103216 h 5399739"/>
              <a:gd name="connsiteX180" fmla="*/ 1615865 w 3986848"/>
              <a:gd name="connsiteY180" fmla="*/ 5059242 h 5399739"/>
              <a:gd name="connsiteX181" fmla="*/ 1651823 w 3986848"/>
              <a:gd name="connsiteY181" fmla="*/ 5070236 h 5399739"/>
              <a:gd name="connsiteX182" fmla="*/ 1678792 w 3986848"/>
              <a:gd name="connsiteY182" fmla="*/ 5076832 h 5399739"/>
              <a:gd name="connsiteX183" fmla="*/ 1723739 w 3986848"/>
              <a:gd name="connsiteY183" fmla="*/ 5024063 h 5399739"/>
              <a:gd name="connsiteX184" fmla="*/ 1730481 w 3986848"/>
              <a:gd name="connsiteY184" fmla="*/ 4940512 h 5399739"/>
              <a:gd name="connsiteX185" fmla="*/ 1757450 w 3986848"/>
              <a:gd name="connsiteY185" fmla="*/ 4885544 h 5399739"/>
              <a:gd name="connsiteX186" fmla="*/ 1804645 w 3986848"/>
              <a:gd name="connsiteY186" fmla="*/ 4828377 h 5399739"/>
              <a:gd name="connsiteX187" fmla="*/ 1869819 w 3986848"/>
              <a:gd name="connsiteY187" fmla="*/ 4823980 h 5399739"/>
              <a:gd name="connsiteX188" fmla="*/ 1782171 w 3986848"/>
              <a:gd name="connsiteY188" fmla="*/ 4769012 h 5399739"/>
              <a:gd name="connsiteX189" fmla="*/ 1777676 w 3986848"/>
              <a:gd name="connsiteY189" fmla="*/ 4720640 h 5399739"/>
              <a:gd name="connsiteX190" fmla="*/ 1899035 w 3986848"/>
              <a:gd name="connsiteY190" fmla="*/ 4707448 h 5399739"/>
              <a:gd name="connsiteX191" fmla="*/ 1838355 w 3986848"/>
              <a:gd name="connsiteY191" fmla="*/ 4674467 h 5399739"/>
              <a:gd name="connsiteX192" fmla="*/ 1932745 w 3986848"/>
              <a:gd name="connsiteY192" fmla="*/ 4601910 h 5399739"/>
              <a:gd name="connsiteX193" fmla="*/ 1858582 w 3986848"/>
              <a:gd name="connsiteY193" fmla="*/ 4597512 h 5399739"/>
              <a:gd name="connsiteX194" fmla="*/ 1781794 w 3986848"/>
              <a:gd name="connsiteY194" fmla="*/ 4622554 h 5399739"/>
              <a:gd name="connsiteX195" fmla="*/ 1788911 w 3986848"/>
              <a:gd name="connsiteY195" fmla="*/ 4591235 h 5399739"/>
              <a:gd name="connsiteX196" fmla="*/ 1815880 w 3986848"/>
              <a:gd name="connsiteY196" fmla="*/ 4556071 h 5399739"/>
              <a:gd name="connsiteX197" fmla="*/ 1896786 w 3986848"/>
              <a:gd name="connsiteY197" fmla="*/ 4529698 h 5399739"/>
              <a:gd name="connsiteX198" fmla="*/ 1946229 w 3986848"/>
              <a:gd name="connsiteY198" fmla="*/ 4468161 h 5399739"/>
              <a:gd name="connsiteX199" fmla="*/ 1968703 w 3986848"/>
              <a:gd name="connsiteY199" fmla="*/ 4338495 h 5399739"/>
              <a:gd name="connsiteX200" fmla="*/ 1923755 w 3986848"/>
              <a:gd name="connsiteY200" fmla="*/ 4224212 h 5399739"/>
              <a:gd name="connsiteX201" fmla="*/ 1824869 w 3986848"/>
              <a:gd name="connsiteY201" fmla="*/ 4197839 h 5399739"/>
              <a:gd name="connsiteX202" fmla="*/ 1734973 w 3986848"/>
              <a:gd name="connsiteY202" fmla="*/ 4193444 h 5399739"/>
              <a:gd name="connsiteX203" fmla="*/ 1654067 w 3986848"/>
              <a:gd name="connsiteY203" fmla="*/ 4162675 h 5399739"/>
              <a:gd name="connsiteX204" fmla="*/ 1609119 w 3986848"/>
              <a:gd name="connsiteY204" fmla="*/ 4131907 h 5399739"/>
              <a:gd name="connsiteX205" fmla="*/ 1465285 w 3986848"/>
              <a:gd name="connsiteY205" fmla="*/ 4131907 h 5399739"/>
              <a:gd name="connsiteX206" fmla="*/ 1406853 w 3986848"/>
              <a:gd name="connsiteY206" fmla="*/ 4070370 h 5399739"/>
              <a:gd name="connsiteX207" fmla="*/ 1339430 w 3986848"/>
              <a:gd name="connsiteY207" fmla="*/ 4013229 h 5399739"/>
              <a:gd name="connsiteX208" fmla="*/ 1236050 w 3986848"/>
              <a:gd name="connsiteY208" fmla="*/ 3960483 h 5399739"/>
              <a:gd name="connsiteX209" fmla="*/ 1182112 w 3986848"/>
              <a:gd name="connsiteY209" fmla="*/ 3903342 h 5399739"/>
              <a:gd name="connsiteX210" fmla="*/ 1143906 w 3986848"/>
              <a:gd name="connsiteY210" fmla="*/ 3837410 h 5399739"/>
              <a:gd name="connsiteX211" fmla="*/ 1067495 w 3986848"/>
              <a:gd name="connsiteY211" fmla="*/ 3824223 h 5399739"/>
              <a:gd name="connsiteX212" fmla="*/ 991083 w 3986848"/>
              <a:gd name="connsiteY212" fmla="*/ 3837410 h 5399739"/>
              <a:gd name="connsiteX213" fmla="*/ 914671 w 3986848"/>
              <a:gd name="connsiteY213" fmla="*/ 3859387 h 5399739"/>
              <a:gd name="connsiteX214" fmla="*/ 856239 w 3986848"/>
              <a:gd name="connsiteY214" fmla="*/ 3868178 h 5399739"/>
              <a:gd name="connsiteX215" fmla="*/ 852054 w 3986848"/>
              <a:gd name="connsiteY215" fmla="*/ 3868587 h 5399739"/>
              <a:gd name="connsiteX216" fmla="*/ 859153 w 3986848"/>
              <a:gd name="connsiteY216" fmla="*/ 3867516 h 5399739"/>
              <a:gd name="connsiteX217" fmla="*/ 859153 w 3986848"/>
              <a:gd name="connsiteY217" fmla="*/ 3854287 h 5399739"/>
              <a:gd name="connsiteX218" fmla="*/ 818716 w 3986848"/>
              <a:gd name="connsiteY218" fmla="*/ 3766099 h 5399739"/>
              <a:gd name="connsiteX219" fmla="*/ 804558 w 3986848"/>
              <a:gd name="connsiteY219" fmla="*/ 3724414 h 5399739"/>
              <a:gd name="connsiteX220" fmla="*/ 825769 w 3986848"/>
              <a:gd name="connsiteY220" fmla="*/ 3714005 h 5399739"/>
              <a:gd name="connsiteX221" fmla="*/ 879685 w 3986848"/>
              <a:gd name="connsiteY221" fmla="*/ 3722824 h 5399739"/>
              <a:gd name="connsiteX222" fmla="*/ 956066 w 3986848"/>
              <a:gd name="connsiteY222" fmla="*/ 3691958 h 5399739"/>
              <a:gd name="connsiteX223" fmla="*/ 956066 w 3986848"/>
              <a:gd name="connsiteY223" fmla="*/ 3677914 h 5399739"/>
              <a:gd name="connsiteX224" fmla="*/ 966985 w 3986848"/>
              <a:gd name="connsiteY224" fmla="*/ 3673501 h 5399739"/>
              <a:gd name="connsiteX225" fmla="*/ 966985 w 3986848"/>
              <a:gd name="connsiteY225" fmla="*/ 3589722 h 5399739"/>
              <a:gd name="connsiteX226" fmla="*/ 886111 w 3986848"/>
              <a:gd name="connsiteY226" fmla="*/ 3563265 h 5399739"/>
              <a:gd name="connsiteX227" fmla="*/ 814223 w 3986848"/>
              <a:gd name="connsiteY227" fmla="*/ 3550037 h 5399739"/>
              <a:gd name="connsiteX228" fmla="*/ 773786 w 3986848"/>
              <a:gd name="connsiteY228" fmla="*/ 3479486 h 5399739"/>
              <a:gd name="connsiteX229" fmla="*/ 778279 w 3986848"/>
              <a:gd name="connsiteY229" fmla="*/ 3408936 h 5399739"/>
              <a:gd name="connsiteX230" fmla="*/ 706391 w 3986848"/>
              <a:gd name="connsiteY230" fmla="*/ 3338385 h 5399739"/>
              <a:gd name="connsiteX231" fmla="*/ 665954 w 3986848"/>
              <a:gd name="connsiteY231" fmla="*/ 3285472 h 5399739"/>
              <a:gd name="connsiteX232" fmla="*/ 661461 w 3986848"/>
              <a:gd name="connsiteY232" fmla="*/ 3236968 h 5399739"/>
              <a:gd name="connsiteX233" fmla="*/ 670447 w 3986848"/>
              <a:gd name="connsiteY233" fmla="*/ 3206102 h 5399739"/>
              <a:gd name="connsiteX234" fmla="*/ 670447 w 3986848"/>
              <a:gd name="connsiteY234" fmla="*/ 3142165 h 5399739"/>
              <a:gd name="connsiteX235" fmla="*/ 598559 w 3986848"/>
              <a:gd name="connsiteY235" fmla="*/ 3093662 h 5399739"/>
              <a:gd name="connsiteX236" fmla="*/ 517684 w 3986848"/>
              <a:gd name="connsiteY236" fmla="*/ 3093662 h 5399739"/>
              <a:gd name="connsiteX237" fmla="*/ 445796 w 3986848"/>
              <a:gd name="connsiteY237" fmla="*/ 3106890 h 5399739"/>
              <a:gd name="connsiteX238" fmla="*/ 414345 w 3986848"/>
              <a:gd name="connsiteY238" fmla="*/ 3080434 h 5399739"/>
              <a:gd name="connsiteX239" fmla="*/ 328978 w 3986848"/>
              <a:gd name="connsiteY239" fmla="*/ 3067205 h 5399739"/>
              <a:gd name="connsiteX240" fmla="*/ 254438 w 3986848"/>
              <a:gd name="connsiteY240" fmla="*/ 3088721 h 5399739"/>
              <a:gd name="connsiteX241" fmla="*/ 267438 w 3986848"/>
              <a:gd name="connsiteY241" fmla="*/ 3076002 h 5399739"/>
              <a:gd name="connsiteX242" fmla="*/ 301149 w 3986848"/>
              <a:gd name="connsiteY242" fmla="*/ 3034226 h 5399739"/>
              <a:gd name="connsiteX243" fmla="*/ 289912 w 3986848"/>
              <a:gd name="connsiteY243" fmla="*/ 2957271 h 5399739"/>
              <a:gd name="connsiteX244" fmla="*/ 272015 w 3986848"/>
              <a:gd name="connsiteY244" fmla="*/ 2949190 h 5399739"/>
              <a:gd name="connsiteX245" fmla="*/ 267576 w 3986848"/>
              <a:gd name="connsiteY245" fmla="*/ 2946291 h 5399739"/>
              <a:gd name="connsiteX246" fmla="*/ 229399 w 3986848"/>
              <a:gd name="connsiteY246" fmla="*/ 2911087 h 5399739"/>
              <a:gd name="connsiteX247" fmla="*/ 213679 w 3986848"/>
              <a:gd name="connsiteY247" fmla="*/ 2873682 h 5399739"/>
              <a:gd name="connsiteX248" fmla="*/ 197959 w 3986848"/>
              <a:gd name="connsiteY248" fmla="*/ 2831878 h 5399739"/>
              <a:gd name="connsiteX249" fmla="*/ 186865 w 3986848"/>
              <a:gd name="connsiteY249" fmla="*/ 2822457 h 5399739"/>
              <a:gd name="connsiteX250" fmla="*/ 173048 w 3986848"/>
              <a:gd name="connsiteY250" fmla="*/ 2805560 h 5399739"/>
              <a:gd name="connsiteX251" fmla="*/ 172750 w 3986848"/>
              <a:gd name="connsiteY251" fmla="*/ 2803959 h 5399739"/>
              <a:gd name="connsiteX252" fmla="*/ 177491 w 3986848"/>
              <a:gd name="connsiteY252" fmla="*/ 2804362 h 5399739"/>
              <a:gd name="connsiteX253" fmla="*/ 172987 w 3986848"/>
              <a:gd name="connsiteY253" fmla="*/ 2780131 h 5399739"/>
              <a:gd name="connsiteX254" fmla="*/ 185234 w 3986848"/>
              <a:gd name="connsiteY254" fmla="*/ 2763015 h 5399739"/>
              <a:gd name="connsiteX255" fmla="*/ 186533 w 3986848"/>
              <a:gd name="connsiteY255" fmla="*/ 2761585 h 5399739"/>
              <a:gd name="connsiteX256" fmla="*/ 186533 w 3986848"/>
              <a:gd name="connsiteY256" fmla="*/ 2761199 h 5399739"/>
              <a:gd name="connsiteX257" fmla="*/ 188749 w 3986848"/>
              <a:gd name="connsiteY257" fmla="*/ 2758102 h 5399739"/>
              <a:gd name="connsiteX258" fmla="*/ 188749 w 3986848"/>
              <a:gd name="connsiteY258" fmla="*/ 2727261 h 5399739"/>
              <a:gd name="connsiteX259" fmla="*/ 154973 w 3986848"/>
              <a:gd name="connsiteY259" fmla="*/ 2703030 h 5399739"/>
              <a:gd name="connsiteX260" fmla="*/ 143714 w 3986848"/>
              <a:gd name="connsiteY260" fmla="*/ 2689812 h 5399739"/>
              <a:gd name="connsiteX261" fmla="*/ 134707 w 3986848"/>
              <a:gd name="connsiteY261" fmla="*/ 2647957 h 5399739"/>
              <a:gd name="connsiteX262" fmla="*/ 114441 w 3986848"/>
              <a:gd name="connsiteY262" fmla="*/ 2612711 h 5399739"/>
              <a:gd name="connsiteX263" fmla="*/ 91924 w 3986848"/>
              <a:gd name="connsiteY263" fmla="*/ 2584073 h 5399739"/>
              <a:gd name="connsiteX264" fmla="*/ 91924 w 3986848"/>
              <a:gd name="connsiteY264" fmla="*/ 2562786 h 5399739"/>
              <a:gd name="connsiteX265" fmla="*/ 92569 w 3986848"/>
              <a:gd name="connsiteY265" fmla="*/ 2559001 h 5399739"/>
              <a:gd name="connsiteX266" fmla="*/ 100765 w 3986848"/>
              <a:gd name="connsiteY266" fmla="*/ 2548310 h 5399739"/>
              <a:gd name="connsiteX267" fmla="*/ 157317 w 3986848"/>
              <a:gd name="connsiteY267" fmla="*/ 2548310 h 5399739"/>
              <a:gd name="connsiteX268" fmla="*/ 158892 w 3986848"/>
              <a:gd name="connsiteY268" fmla="*/ 2546577 h 5399739"/>
              <a:gd name="connsiteX269" fmla="*/ 159477 w 3986848"/>
              <a:gd name="connsiteY269" fmla="*/ 2546624 h 5399739"/>
              <a:gd name="connsiteX270" fmla="*/ 166747 w 3986848"/>
              <a:gd name="connsiteY270" fmla="*/ 2537931 h 5399739"/>
              <a:gd name="connsiteX271" fmla="*/ 175296 w 3986848"/>
              <a:gd name="connsiteY271" fmla="*/ 2528522 h 5399739"/>
              <a:gd name="connsiteX272" fmla="*/ 175567 w 3986848"/>
              <a:gd name="connsiteY272" fmla="*/ 2527385 h 5399739"/>
              <a:gd name="connsiteX273" fmla="*/ 179742 w 3986848"/>
              <a:gd name="connsiteY273" fmla="*/ 2522393 h 5399739"/>
              <a:gd name="connsiteX274" fmla="*/ 193253 w 3986848"/>
              <a:gd name="connsiteY274" fmla="*/ 2460712 h 5399739"/>
              <a:gd name="connsiteX275" fmla="*/ 188749 w 3986848"/>
              <a:gd name="connsiteY275" fmla="*/ 2440886 h 5399739"/>
              <a:gd name="connsiteX276" fmla="*/ 184476 w 3986848"/>
              <a:gd name="connsiteY276" fmla="*/ 2440126 h 5399739"/>
              <a:gd name="connsiteX277" fmla="*/ 182038 w 3986848"/>
              <a:gd name="connsiteY277" fmla="*/ 2431778 h 5399739"/>
              <a:gd name="connsiteX278" fmla="*/ 175296 w 3986848"/>
              <a:gd name="connsiteY278" fmla="*/ 2379009 h 5399739"/>
              <a:gd name="connsiteX279" fmla="*/ 215748 w 3986848"/>
              <a:gd name="connsiteY279" fmla="*/ 2379009 h 5399739"/>
              <a:gd name="connsiteX280" fmla="*/ 251706 w 3986848"/>
              <a:gd name="connsiteY280" fmla="*/ 2392201 h 5399739"/>
              <a:gd name="connsiteX281" fmla="*/ 247212 w 3986848"/>
              <a:gd name="connsiteY281" fmla="*/ 2365817 h 5399739"/>
              <a:gd name="connsiteX282" fmla="*/ 289912 w 3986848"/>
              <a:gd name="connsiteY282" fmla="*/ 2370214 h 5399739"/>
              <a:gd name="connsiteX283" fmla="*/ 325870 w 3986848"/>
              <a:gd name="connsiteY283" fmla="*/ 2396599 h 5399739"/>
              <a:gd name="connsiteX284" fmla="*/ 397786 w 3986848"/>
              <a:gd name="connsiteY284" fmla="*/ 2449368 h 5399739"/>
              <a:gd name="connsiteX285" fmla="*/ 377560 w 3986848"/>
              <a:gd name="connsiteY285" fmla="*/ 2392201 h 5399739"/>
              <a:gd name="connsiteX286" fmla="*/ 323623 w 3986848"/>
              <a:gd name="connsiteY286" fmla="*/ 2343830 h 5399739"/>
              <a:gd name="connsiteX287" fmla="*/ 283170 w 3986848"/>
              <a:gd name="connsiteY287" fmla="*/ 2319644 h 5399739"/>
              <a:gd name="connsiteX288" fmla="*/ 249459 w 3986848"/>
              <a:gd name="connsiteY288" fmla="*/ 2321843 h 5399739"/>
              <a:gd name="connsiteX289" fmla="*/ 191027 w 3986848"/>
              <a:gd name="connsiteY289" fmla="*/ 2264676 h 5399739"/>
              <a:gd name="connsiteX290" fmla="*/ 229233 w 3986848"/>
              <a:gd name="connsiteY290" fmla="*/ 2238291 h 5399739"/>
              <a:gd name="connsiteX291" fmla="*/ 215748 w 3986848"/>
              <a:gd name="connsiteY291" fmla="*/ 2205311 h 5399739"/>
              <a:gd name="connsiteX292" fmla="*/ 193275 w 3986848"/>
              <a:gd name="connsiteY292" fmla="*/ 2198715 h 5399739"/>
              <a:gd name="connsiteX293" fmla="*/ 164059 w 3986848"/>
              <a:gd name="connsiteY293" fmla="*/ 2231695 h 5399739"/>
              <a:gd name="connsiteX294" fmla="*/ 128101 w 3986848"/>
              <a:gd name="connsiteY294" fmla="*/ 2236093 h 5399739"/>
              <a:gd name="connsiteX295" fmla="*/ 137090 w 3986848"/>
              <a:gd name="connsiteY295" fmla="*/ 2178926 h 5399739"/>
              <a:gd name="connsiteX296" fmla="*/ 193275 w 3986848"/>
              <a:gd name="connsiteY296" fmla="*/ 2150343 h 5399739"/>
              <a:gd name="connsiteX297" fmla="*/ 256201 w 3986848"/>
              <a:gd name="connsiteY297" fmla="*/ 2062394 h 5399739"/>
              <a:gd name="connsiteX298" fmla="*/ 267438 w 3986848"/>
              <a:gd name="connsiteY298" fmla="*/ 2029414 h 5399739"/>
              <a:gd name="connsiteX299" fmla="*/ 316880 w 3986848"/>
              <a:gd name="connsiteY299" fmla="*/ 2005228 h 5399739"/>
              <a:gd name="connsiteX300" fmla="*/ 350591 w 3986848"/>
              <a:gd name="connsiteY300" fmla="*/ 1950260 h 5399739"/>
              <a:gd name="connsiteX301" fmla="*/ 339354 w 3986848"/>
              <a:gd name="connsiteY301" fmla="*/ 1923875 h 5399739"/>
              <a:gd name="connsiteX302" fmla="*/ 350591 w 3986848"/>
              <a:gd name="connsiteY302" fmla="*/ 1901888 h 5399739"/>
              <a:gd name="connsiteX303" fmla="*/ 377560 w 3986848"/>
              <a:gd name="connsiteY303" fmla="*/ 1798549 h 5399739"/>
              <a:gd name="connsiteX304" fmla="*/ 377560 w 3986848"/>
              <a:gd name="connsiteY304" fmla="*/ 1739183 h 5399739"/>
              <a:gd name="connsiteX305" fmla="*/ 346096 w 3986848"/>
              <a:gd name="connsiteY305" fmla="*/ 1671023 h 5399739"/>
              <a:gd name="connsiteX306" fmla="*/ 258449 w 3986848"/>
              <a:gd name="connsiteY306" fmla="*/ 1602863 h 5399739"/>
              <a:gd name="connsiteX307" fmla="*/ 238222 w 3986848"/>
              <a:gd name="connsiteY307" fmla="*/ 1554491 h 5399739"/>
              <a:gd name="connsiteX308" fmla="*/ 226985 w 3986848"/>
              <a:gd name="connsiteY308" fmla="*/ 1442357 h 5399739"/>
              <a:gd name="connsiteX309" fmla="*/ 175296 w 3986848"/>
              <a:gd name="connsiteY309" fmla="*/ 1323626 h 5399739"/>
              <a:gd name="connsiteX310" fmla="*/ 186533 w 3986848"/>
              <a:gd name="connsiteY310" fmla="*/ 1187306 h 5399739"/>
              <a:gd name="connsiteX311" fmla="*/ 141585 w 3986848"/>
              <a:gd name="connsiteY311" fmla="*/ 1101556 h 5399739"/>
              <a:gd name="connsiteX312" fmla="*/ 116864 w 3986848"/>
              <a:gd name="connsiteY312" fmla="*/ 1004813 h 5399739"/>
              <a:gd name="connsiteX313" fmla="*/ 125853 w 3986848"/>
              <a:gd name="connsiteY313" fmla="*/ 947646 h 5399739"/>
              <a:gd name="connsiteX314" fmla="*/ 123606 w 3986848"/>
              <a:gd name="connsiteY314" fmla="*/ 894877 h 5399739"/>
              <a:gd name="connsiteX315" fmla="*/ 110122 w 3986848"/>
              <a:gd name="connsiteY315" fmla="*/ 855300 h 5399739"/>
              <a:gd name="connsiteX316" fmla="*/ 71916 w 3986848"/>
              <a:gd name="connsiteY316" fmla="*/ 804730 h 5399739"/>
              <a:gd name="connsiteX317" fmla="*/ 65174 w 3986848"/>
              <a:gd name="connsiteY317" fmla="*/ 765153 h 5399739"/>
              <a:gd name="connsiteX318" fmla="*/ 0 w 3986848"/>
              <a:gd name="connsiteY318" fmla="*/ 723377 h 5399739"/>
              <a:gd name="connsiteX319" fmla="*/ 0 w 3986848"/>
              <a:gd name="connsiteY319" fmla="*/ 670608 h 5399739"/>
              <a:gd name="connsiteX320" fmla="*/ 15732 w 3986848"/>
              <a:gd name="connsiteY320" fmla="*/ 637627 h 5399739"/>
              <a:gd name="connsiteX321" fmla="*/ 24721 w 3986848"/>
              <a:gd name="connsiteY321" fmla="*/ 547480 h 5399739"/>
              <a:gd name="connsiteX322" fmla="*/ 87648 w 3986848"/>
              <a:gd name="connsiteY322" fmla="*/ 494711 h 5399739"/>
              <a:gd name="connsiteX323" fmla="*/ 112369 w 3986848"/>
              <a:gd name="connsiteY323" fmla="*/ 455134 h 5399739"/>
              <a:gd name="connsiteX324" fmla="*/ 155069 w 3986848"/>
              <a:gd name="connsiteY324" fmla="*/ 441942 h 5399739"/>
              <a:gd name="connsiteX325" fmla="*/ 213501 w 3986848"/>
              <a:gd name="connsiteY325" fmla="*/ 448538 h 5399739"/>
              <a:gd name="connsiteX326" fmla="*/ 247212 w 3986848"/>
              <a:gd name="connsiteY326" fmla="*/ 393570 h 5399739"/>
              <a:gd name="connsiteX327" fmla="*/ 303396 w 3986848"/>
              <a:gd name="connsiteY327" fmla="*/ 395769 h 5399739"/>
              <a:gd name="connsiteX328" fmla="*/ 269685 w 3986848"/>
              <a:gd name="connsiteY328" fmla="*/ 490313 h 5399739"/>
              <a:gd name="connsiteX329" fmla="*/ 316880 w 3986848"/>
              <a:gd name="connsiteY329" fmla="*/ 534288 h 5399739"/>
              <a:gd name="connsiteX330" fmla="*/ 357333 w 3986848"/>
              <a:gd name="connsiteY330" fmla="*/ 534288 h 5399739"/>
              <a:gd name="connsiteX331" fmla="*/ 438239 w 3986848"/>
              <a:gd name="connsiteY331" fmla="*/ 514499 h 5399739"/>
              <a:gd name="connsiteX332" fmla="*/ 701182 w 3986848"/>
              <a:gd name="connsiteY332" fmla="*/ 494711 h 5399739"/>
              <a:gd name="connsiteX333" fmla="*/ 880972 w 3986848"/>
              <a:gd name="connsiteY333" fmla="*/ 494711 h 5399739"/>
              <a:gd name="connsiteX334" fmla="*/ 1087731 w 3986848"/>
              <a:gd name="connsiteY334" fmla="*/ 617839 h 5399739"/>
              <a:gd name="connsiteX335" fmla="*/ 1141668 w 3986848"/>
              <a:gd name="connsiteY335" fmla="*/ 593653 h 5399739"/>
              <a:gd name="connsiteX336" fmla="*/ 1265274 w 3986848"/>
              <a:gd name="connsiteY336" fmla="*/ 664012 h 5399739"/>
              <a:gd name="connsiteX337" fmla="*/ 1265274 w 3986848"/>
              <a:gd name="connsiteY337" fmla="*/ 769550 h 5399739"/>
              <a:gd name="connsiteX338" fmla="*/ 1238305 w 3986848"/>
              <a:gd name="connsiteY338" fmla="*/ 842108 h 5399739"/>
              <a:gd name="connsiteX339" fmla="*/ 1184368 w 3986848"/>
              <a:gd name="connsiteY339" fmla="*/ 927858 h 5399739"/>
              <a:gd name="connsiteX340" fmla="*/ 1121442 w 3986848"/>
              <a:gd name="connsiteY340" fmla="*/ 960838 h 5399739"/>
              <a:gd name="connsiteX341" fmla="*/ 979857 w 3986848"/>
              <a:gd name="connsiteY341" fmla="*/ 987223 h 5399739"/>
              <a:gd name="connsiteX342" fmla="*/ 761861 w 3986848"/>
              <a:gd name="connsiteY342" fmla="*/ 967435 h 5399739"/>
              <a:gd name="connsiteX343" fmla="*/ 478692 w 3986848"/>
              <a:gd name="connsiteY343" fmla="*/ 848704 h 5399739"/>
              <a:gd name="connsiteX344" fmla="*/ 519144 w 3986848"/>
              <a:gd name="connsiteY344" fmla="*/ 927858 h 5399739"/>
              <a:gd name="connsiteX345" fmla="*/ 579824 w 3986848"/>
              <a:gd name="connsiteY345" fmla="*/ 1007011 h 5399739"/>
              <a:gd name="connsiteX346" fmla="*/ 701182 w 3986848"/>
              <a:gd name="connsiteY346" fmla="*/ 1086165 h 5399739"/>
              <a:gd name="connsiteX347" fmla="*/ 761861 w 3986848"/>
              <a:gd name="connsiteY347" fmla="*/ 1171915 h 5399739"/>
              <a:gd name="connsiteX348" fmla="*/ 842767 w 3986848"/>
              <a:gd name="connsiteY348" fmla="*/ 1455549 h 5399739"/>
              <a:gd name="connsiteX349" fmla="*/ 898951 w 3986848"/>
              <a:gd name="connsiteY349" fmla="*/ 1521511 h 5399739"/>
              <a:gd name="connsiteX350" fmla="*/ 1047278 w 3986848"/>
              <a:gd name="connsiteY350" fmla="*/ 1594068 h 5399739"/>
              <a:gd name="connsiteX351" fmla="*/ 1184368 w 3986848"/>
              <a:gd name="connsiteY351" fmla="*/ 1640241 h 5399739"/>
              <a:gd name="connsiteX352" fmla="*/ 1285500 w 3986848"/>
              <a:gd name="connsiteY352" fmla="*/ 1613857 h 5399739"/>
              <a:gd name="connsiteX353" fmla="*/ 1245048 w 3986848"/>
              <a:gd name="connsiteY353" fmla="*/ 1448953 h 5399739"/>
              <a:gd name="connsiteX354" fmla="*/ 1121442 w 3986848"/>
              <a:gd name="connsiteY354" fmla="*/ 1462145 h 5399739"/>
              <a:gd name="connsiteX355" fmla="*/ 1067505 w 3986848"/>
              <a:gd name="connsiteY355" fmla="*/ 1429165 h 5399739"/>
              <a:gd name="connsiteX356" fmla="*/ 1040536 w 3986848"/>
              <a:gd name="connsiteY356" fmla="*/ 1369799 h 5399739"/>
              <a:gd name="connsiteX357" fmla="*/ 1087731 w 3986848"/>
              <a:gd name="connsiteY357" fmla="*/ 1323626 h 5399739"/>
              <a:gd name="connsiteX358" fmla="*/ 1161895 w 3986848"/>
              <a:gd name="connsiteY358" fmla="*/ 1343415 h 5399739"/>
              <a:gd name="connsiteX359" fmla="*/ 1218079 w 3986848"/>
              <a:gd name="connsiteY359" fmla="*/ 1356607 h 5399739"/>
              <a:gd name="connsiteX360" fmla="*/ 1346180 w 3986848"/>
              <a:gd name="connsiteY360" fmla="*/ 1389588 h 5399739"/>
              <a:gd name="connsiteX361" fmla="*/ 1433827 w 3986848"/>
              <a:gd name="connsiteY361" fmla="*/ 1363203 h 5399739"/>
              <a:gd name="connsiteX362" fmla="*/ 1460796 w 3986848"/>
              <a:gd name="connsiteY362" fmla="*/ 1297242 h 5399739"/>
              <a:gd name="connsiteX363" fmla="*/ 1298985 w 3986848"/>
              <a:gd name="connsiteY363" fmla="*/ 1072973 h 5399739"/>
              <a:gd name="connsiteX364" fmla="*/ 1366406 w 3986848"/>
              <a:gd name="connsiteY364" fmla="*/ 1020204 h 5399739"/>
              <a:gd name="connsiteX365" fmla="*/ 1454054 w 3986848"/>
              <a:gd name="connsiteY365" fmla="*/ 901473 h 5399739"/>
              <a:gd name="connsiteX366" fmla="*/ 1481022 w 3986848"/>
              <a:gd name="connsiteY366" fmla="*/ 749762 h 5399739"/>
              <a:gd name="connsiteX367" fmla="*/ 1555186 w 3986848"/>
              <a:gd name="connsiteY367" fmla="*/ 789339 h 5399739"/>
              <a:gd name="connsiteX368" fmla="*/ 1649576 w 3986848"/>
              <a:gd name="connsiteY368" fmla="*/ 828916 h 5399739"/>
              <a:gd name="connsiteX369" fmla="*/ 1723739 w 3986848"/>
              <a:gd name="connsiteY369" fmla="*/ 868492 h 5399739"/>
              <a:gd name="connsiteX370" fmla="*/ 1642833 w 3986848"/>
              <a:gd name="connsiteY370" fmla="*/ 683800 h 5399739"/>
              <a:gd name="connsiteX371" fmla="*/ 1588897 w 3986848"/>
              <a:gd name="connsiteY371" fmla="*/ 637627 h 5399739"/>
              <a:gd name="connsiteX372" fmla="*/ 1595639 w 3986848"/>
              <a:gd name="connsiteY372" fmla="*/ 534288 h 5399739"/>
              <a:gd name="connsiteX373" fmla="*/ 1568670 w 3986848"/>
              <a:gd name="connsiteY373" fmla="*/ 441942 h 5399739"/>
              <a:gd name="connsiteX374" fmla="*/ 1528217 w 3986848"/>
              <a:gd name="connsiteY374" fmla="*/ 375980 h 5399739"/>
              <a:gd name="connsiteX375" fmla="*/ 1467538 w 3986848"/>
              <a:gd name="connsiteY375" fmla="*/ 290230 h 5399739"/>
              <a:gd name="connsiteX376" fmla="*/ 1386633 w 3986848"/>
              <a:gd name="connsiteY376" fmla="*/ 217673 h 5399739"/>
              <a:gd name="connsiteX377" fmla="*/ 1467538 w 3986848"/>
              <a:gd name="connsiteY377" fmla="*/ 224269 h 5399739"/>
              <a:gd name="connsiteX378" fmla="*/ 1615865 w 3986848"/>
              <a:gd name="connsiteY378" fmla="*/ 204481 h 5399739"/>
              <a:gd name="connsiteX379" fmla="*/ 1683286 w 3986848"/>
              <a:gd name="connsiteY379" fmla="*/ 164904 h 5399739"/>
              <a:gd name="connsiteX380" fmla="*/ 1791161 w 3986848"/>
              <a:gd name="connsiteY380" fmla="*/ 197884 h 5399739"/>
              <a:gd name="connsiteX381" fmla="*/ 1831613 w 3986848"/>
              <a:gd name="connsiteY381" fmla="*/ 303423 h 5399739"/>
              <a:gd name="connsiteX382" fmla="*/ 1811387 w 3986848"/>
              <a:gd name="connsiteY382" fmla="*/ 382576 h 5399739"/>
              <a:gd name="connsiteX383" fmla="*/ 1690029 w 3986848"/>
              <a:gd name="connsiteY383" fmla="*/ 422153 h 5399739"/>
              <a:gd name="connsiteX384" fmla="*/ 1737223 w 3986848"/>
              <a:gd name="connsiteY384" fmla="*/ 481519 h 5399739"/>
              <a:gd name="connsiteX385" fmla="*/ 1723739 w 3986848"/>
              <a:gd name="connsiteY385" fmla="*/ 560672 h 5399739"/>
              <a:gd name="connsiteX386" fmla="*/ 1764192 w 3986848"/>
              <a:gd name="connsiteY386" fmla="*/ 617839 h 5399739"/>
              <a:gd name="connsiteX387" fmla="*/ 1811387 w 3986848"/>
              <a:gd name="connsiteY387" fmla="*/ 650820 h 5399739"/>
              <a:gd name="connsiteX388" fmla="*/ 1865324 w 3986848"/>
              <a:gd name="connsiteY388" fmla="*/ 710185 h 5399739"/>
              <a:gd name="connsiteX389" fmla="*/ 1959714 w 3986848"/>
              <a:gd name="connsiteY389" fmla="*/ 723377 h 5399739"/>
              <a:gd name="connsiteX390" fmla="*/ 2060846 w 3986848"/>
              <a:gd name="connsiteY390" fmla="*/ 690396 h 5399739"/>
              <a:gd name="connsiteX391" fmla="*/ 2135009 w 3986848"/>
              <a:gd name="connsiteY391" fmla="*/ 613441 h 5399739"/>
              <a:gd name="connsiteX392" fmla="*/ 2101299 w 3986848"/>
              <a:gd name="connsiteY392" fmla="*/ 362788 h 5399739"/>
              <a:gd name="connsiteX393" fmla="*/ 2202431 w 3986848"/>
              <a:gd name="connsiteY393" fmla="*/ 296827 h 5399739"/>
              <a:gd name="connsiteX394" fmla="*/ 2108041 w 3986848"/>
              <a:gd name="connsiteY394" fmla="*/ 257250 h 5399739"/>
              <a:gd name="connsiteX395" fmla="*/ 2047362 w 3986848"/>
              <a:gd name="connsiteY395" fmla="*/ 197884 h 5399739"/>
              <a:gd name="connsiteX396" fmla="*/ 2195689 w 3986848"/>
              <a:gd name="connsiteY396" fmla="*/ 237461 h 53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</a:cxnLst>
            <a:rect l="l" t="t" r="r" b="b"/>
            <a:pathLst>
              <a:path w="3986848" h="5399739">
                <a:moveTo>
                  <a:pt x="3434260" y="4982933"/>
                </a:moveTo>
                <a:lnTo>
                  <a:pt x="3433396" y="4988003"/>
                </a:lnTo>
                <a:lnTo>
                  <a:pt x="3414496" y="5059325"/>
                </a:lnTo>
                <a:lnTo>
                  <a:pt x="3413594" y="5055138"/>
                </a:lnTo>
                <a:close/>
                <a:moveTo>
                  <a:pt x="3440736" y="4960300"/>
                </a:moveTo>
                <a:lnTo>
                  <a:pt x="3439760" y="4963987"/>
                </a:lnTo>
                <a:lnTo>
                  <a:pt x="3439724" y="4963831"/>
                </a:lnTo>
                <a:close/>
                <a:moveTo>
                  <a:pt x="3438488" y="4958101"/>
                </a:moveTo>
                <a:lnTo>
                  <a:pt x="3439724" y="4963831"/>
                </a:lnTo>
                <a:lnTo>
                  <a:pt x="3434260" y="4982933"/>
                </a:lnTo>
                <a:close/>
                <a:moveTo>
                  <a:pt x="3357062" y="4919876"/>
                </a:moveTo>
                <a:lnTo>
                  <a:pt x="3391294" y="4951505"/>
                </a:lnTo>
                <a:lnTo>
                  <a:pt x="3413594" y="5055138"/>
                </a:lnTo>
                <a:lnTo>
                  <a:pt x="3409272" y="5070236"/>
                </a:lnTo>
                <a:lnTo>
                  <a:pt x="3391294" y="4999877"/>
                </a:lnTo>
                <a:lnTo>
                  <a:pt x="3382304" y="4951505"/>
                </a:lnTo>
                <a:lnTo>
                  <a:pt x="3378870" y="4947305"/>
                </a:lnTo>
                <a:lnTo>
                  <a:pt x="3377808" y="4942710"/>
                </a:lnTo>
                <a:close/>
                <a:moveTo>
                  <a:pt x="3350842" y="4913030"/>
                </a:moveTo>
                <a:lnTo>
                  <a:pt x="3357062" y="4919876"/>
                </a:lnTo>
                <a:lnTo>
                  <a:pt x="3354518" y="4917525"/>
                </a:lnTo>
                <a:close/>
                <a:moveTo>
                  <a:pt x="3344847" y="4906431"/>
                </a:moveTo>
                <a:lnTo>
                  <a:pt x="3346346" y="4907531"/>
                </a:lnTo>
                <a:lnTo>
                  <a:pt x="3350842" y="4913030"/>
                </a:lnTo>
                <a:close/>
                <a:moveTo>
                  <a:pt x="3306533" y="4873187"/>
                </a:moveTo>
                <a:lnTo>
                  <a:pt x="3341851" y="4903133"/>
                </a:lnTo>
                <a:lnTo>
                  <a:pt x="3344847" y="4906431"/>
                </a:lnTo>
                <a:lnTo>
                  <a:pt x="3333504" y="4898108"/>
                </a:lnTo>
                <a:close/>
                <a:moveTo>
                  <a:pt x="3271187" y="4840527"/>
                </a:moveTo>
                <a:lnTo>
                  <a:pt x="3306533" y="4873187"/>
                </a:lnTo>
                <a:lnTo>
                  <a:pt x="3274430" y="4845967"/>
                </a:lnTo>
                <a:close/>
                <a:moveTo>
                  <a:pt x="3218496" y="4752157"/>
                </a:moveTo>
                <a:lnTo>
                  <a:pt x="3271187" y="4840527"/>
                </a:lnTo>
                <a:lnTo>
                  <a:pt x="3269935" y="4839371"/>
                </a:lnTo>
                <a:lnTo>
                  <a:pt x="3221055" y="4759668"/>
                </a:lnTo>
                <a:close/>
                <a:moveTo>
                  <a:pt x="3218994" y="4683265"/>
                </a:moveTo>
                <a:lnTo>
                  <a:pt x="3215998" y="4718441"/>
                </a:lnTo>
                <a:lnTo>
                  <a:pt x="3215998" y="4744826"/>
                </a:lnTo>
                <a:lnTo>
                  <a:pt x="3218496" y="4752157"/>
                </a:lnTo>
                <a:lnTo>
                  <a:pt x="3211503" y="4740429"/>
                </a:lnTo>
                <a:lnTo>
                  <a:pt x="3212851" y="4719325"/>
                </a:lnTo>
                <a:close/>
                <a:moveTo>
                  <a:pt x="3223354" y="4657675"/>
                </a:moveTo>
                <a:lnTo>
                  <a:pt x="3218994" y="4683265"/>
                </a:lnTo>
                <a:lnTo>
                  <a:pt x="3220493" y="4665672"/>
                </a:lnTo>
                <a:close/>
                <a:moveTo>
                  <a:pt x="3251955" y="4577726"/>
                </a:moveTo>
                <a:lnTo>
                  <a:pt x="3223354" y="4657675"/>
                </a:lnTo>
                <a:lnTo>
                  <a:pt x="3229483" y="4621698"/>
                </a:lnTo>
                <a:close/>
                <a:moveTo>
                  <a:pt x="3260486" y="4561033"/>
                </a:moveTo>
                <a:lnTo>
                  <a:pt x="3251955" y="4577726"/>
                </a:lnTo>
                <a:lnTo>
                  <a:pt x="3251956" y="4577724"/>
                </a:lnTo>
                <a:close/>
                <a:moveTo>
                  <a:pt x="3280129" y="4513180"/>
                </a:moveTo>
                <a:lnTo>
                  <a:pt x="3278925" y="4524955"/>
                </a:lnTo>
                <a:lnTo>
                  <a:pt x="3260486" y="4561033"/>
                </a:lnTo>
                <a:lnTo>
                  <a:pt x="3269935" y="4542544"/>
                </a:lnTo>
                <a:close/>
                <a:moveTo>
                  <a:pt x="3309287" y="4429184"/>
                </a:moveTo>
                <a:lnTo>
                  <a:pt x="3280129" y="4513180"/>
                </a:lnTo>
                <a:lnTo>
                  <a:pt x="3283420" y="4480980"/>
                </a:lnTo>
                <a:lnTo>
                  <a:pt x="3301399" y="4441403"/>
                </a:lnTo>
                <a:close/>
                <a:moveTo>
                  <a:pt x="3351839" y="4362252"/>
                </a:moveTo>
                <a:lnTo>
                  <a:pt x="3350841" y="4364448"/>
                </a:lnTo>
                <a:lnTo>
                  <a:pt x="3328367" y="4399628"/>
                </a:lnTo>
                <a:lnTo>
                  <a:pt x="3309287" y="4429184"/>
                </a:lnTo>
                <a:lnTo>
                  <a:pt x="3310388" y="4426012"/>
                </a:lnTo>
                <a:lnTo>
                  <a:pt x="3336812" y="4382926"/>
                </a:lnTo>
                <a:close/>
                <a:moveTo>
                  <a:pt x="3360412" y="4344446"/>
                </a:moveTo>
                <a:lnTo>
                  <a:pt x="3359832" y="4351256"/>
                </a:lnTo>
                <a:lnTo>
                  <a:pt x="3351839" y="4362252"/>
                </a:lnTo>
                <a:lnTo>
                  <a:pt x="3358548" y="4347484"/>
                </a:lnTo>
                <a:close/>
                <a:moveTo>
                  <a:pt x="3371068" y="4268805"/>
                </a:moveTo>
                <a:lnTo>
                  <a:pt x="3371068" y="4327070"/>
                </a:lnTo>
                <a:lnTo>
                  <a:pt x="3360412" y="4344446"/>
                </a:lnTo>
                <a:lnTo>
                  <a:pt x="3360524" y="4343137"/>
                </a:lnTo>
                <a:lnTo>
                  <a:pt x="3368820" y="4324872"/>
                </a:lnTo>
                <a:lnTo>
                  <a:pt x="3368820" y="4276500"/>
                </a:lnTo>
                <a:close/>
                <a:moveTo>
                  <a:pt x="3413772" y="4247917"/>
                </a:moveTo>
                <a:lnTo>
                  <a:pt x="3482308" y="4247917"/>
                </a:lnTo>
                <a:lnTo>
                  <a:pt x="3449724" y="4250115"/>
                </a:lnTo>
                <a:close/>
                <a:moveTo>
                  <a:pt x="3371068" y="4247917"/>
                </a:moveTo>
                <a:lnTo>
                  <a:pt x="3377168" y="4247917"/>
                </a:lnTo>
                <a:lnTo>
                  <a:pt x="3371068" y="4268805"/>
                </a:lnTo>
                <a:close/>
                <a:moveTo>
                  <a:pt x="3488252" y="4247516"/>
                </a:moveTo>
                <a:lnTo>
                  <a:pt x="3514900" y="4247917"/>
                </a:lnTo>
                <a:lnTo>
                  <a:pt x="3482308" y="4247917"/>
                </a:lnTo>
                <a:close/>
                <a:moveTo>
                  <a:pt x="3377770" y="4245853"/>
                </a:moveTo>
                <a:lnTo>
                  <a:pt x="3380744" y="4245897"/>
                </a:lnTo>
                <a:lnTo>
                  <a:pt x="3413772" y="4247917"/>
                </a:lnTo>
                <a:lnTo>
                  <a:pt x="3377168" y="4247917"/>
                </a:lnTo>
                <a:close/>
                <a:moveTo>
                  <a:pt x="248118" y="3094904"/>
                </a:moveTo>
                <a:lnTo>
                  <a:pt x="241831" y="3102838"/>
                </a:lnTo>
                <a:lnTo>
                  <a:pt x="241177" y="3101695"/>
                </a:lnTo>
                <a:close/>
                <a:moveTo>
                  <a:pt x="2276594" y="0"/>
                </a:moveTo>
                <a:lnTo>
                  <a:pt x="2537290" y="140718"/>
                </a:lnTo>
                <a:lnTo>
                  <a:pt x="2690112" y="202282"/>
                </a:lnTo>
                <a:lnTo>
                  <a:pt x="2717080" y="386974"/>
                </a:lnTo>
                <a:lnTo>
                  <a:pt x="2690112" y="666211"/>
                </a:lnTo>
                <a:lnTo>
                  <a:pt x="2622691" y="903672"/>
                </a:lnTo>
                <a:lnTo>
                  <a:pt x="2595722" y="1167518"/>
                </a:lnTo>
                <a:lnTo>
                  <a:pt x="2676627" y="1457748"/>
                </a:lnTo>
                <a:lnTo>
                  <a:pt x="2811470" y="1774363"/>
                </a:lnTo>
                <a:lnTo>
                  <a:pt x="2919344" y="2053599"/>
                </a:lnTo>
                <a:lnTo>
                  <a:pt x="3094640" y="2370214"/>
                </a:lnTo>
                <a:lnTo>
                  <a:pt x="3323873" y="2673637"/>
                </a:lnTo>
                <a:lnTo>
                  <a:pt x="3555352" y="2884713"/>
                </a:lnTo>
                <a:lnTo>
                  <a:pt x="3541868" y="3108982"/>
                </a:lnTo>
                <a:lnTo>
                  <a:pt x="3663228" y="3203527"/>
                </a:lnTo>
                <a:lnTo>
                  <a:pt x="3825038" y="3361835"/>
                </a:lnTo>
                <a:lnTo>
                  <a:pt x="3986848" y="3480565"/>
                </a:lnTo>
                <a:lnTo>
                  <a:pt x="3973364" y="3572911"/>
                </a:lnTo>
                <a:lnTo>
                  <a:pt x="3825038" y="3652065"/>
                </a:lnTo>
                <a:lnTo>
                  <a:pt x="3649742" y="3704834"/>
                </a:lnTo>
                <a:lnTo>
                  <a:pt x="3501416" y="3783988"/>
                </a:lnTo>
                <a:lnTo>
                  <a:pt x="3501416" y="3929103"/>
                </a:lnTo>
                <a:lnTo>
                  <a:pt x="3577826" y="4021449"/>
                </a:lnTo>
                <a:lnTo>
                  <a:pt x="3649742" y="4113795"/>
                </a:lnTo>
                <a:lnTo>
                  <a:pt x="3604796" y="4144577"/>
                </a:lnTo>
                <a:lnTo>
                  <a:pt x="3568836" y="4188551"/>
                </a:lnTo>
                <a:lnTo>
                  <a:pt x="3514900" y="4245718"/>
                </a:lnTo>
                <a:lnTo>
                  <a:pt x="3488252" y="4247516"/>
                </a:lnTo>
                <a:lnTo>
                  <a:pt x="3380744" y="4245897"/>
                </a:lnTo>
                <a:lnTo>
                  <a:pt x="3377808" y="4245718"/>
                </a:lnTo>
                <a:lnTo>
                  <a:pt x="3377770" y="4245853"/>
                </a:lnTo>
                <a:lnTo>
                  <a:pt x="3368820" y="4245718"/>
                </a:lnTo>
                <a:lnTo>
                  <a:pt x="3360524" y="4343137"/>
                </a:lnTo>
                <a:lnTo>
                  <a:pt x="3358548" y="4347484"/>
                </a:lnTo>
                <a:lnTo>
                  <a:pt x="3336812" y="4382926"/>
                </a:lnTo>
                <a:lnTo>
                  <a:pt x="3287915" y="4450198"/>
                </a:lnTo>
                <a:lnTo>
                  <a:pt x="3269935" y="4529352"/>
                </a:lnTo>
                <a:lnTo>
                  <a:pt x="3229483" y="4604108"/>
                </a:lnTo>
                <a:lnTo>
                  <a:pt x="3215998" y="4670070"/>
                </a:lnTo>
                <a:lnTo>
                  <a:pt x="3212851" y="4719325"/>
                </a:lnTo>
                <a:lnTo>
                  <a:pt x="3209256" y="4740429"/>
                </a:lnTo>
                <a:lnTo>
                  <a:pt x="3221055" y="4759668"/>
                </a:lnTo>
                <a:lnTo>
                  <a:pt x="3229483" y="4784403"/>
                </a:lnTo>
                <a:lnTo>
                  <a:pt x="3251956" y="4815185"/>
                </a:lnTo>
                <a:lnTo>
                  <a:pt x="3269935" y="4850364"/>
                </a:lnTo>
                <a:lnTo>
                  <a:pt x="3310388" y="4881146"/>
                </a:lnTo>
                <a:lnTo>
                  <a:pt x="3333504" y="4898108"/>
                </a:lnTo>
                <a:lnTo>
                  <a:pt x="3354518" y="4917525"/>
                </a:lnTo>
                <a:lnTo>
                  <a:pt x="3378870" y="4947305"/>
                </a:lnTo>
                <a:lnTo>
                  <a:pt x="3409272" y="5079031"/>
                </a:lnTo>
                <a:lnTo>
                  <a:pt x="3414496" y="5059325"/>
                </a:lnTo>
                <a:lnTo>
                  <a:pt x="3418262" y="5076832"/>
                </a:lnTo>
                <a:lnTo>
                  <a:pt x="3433396" y="4988003"/>
                </a:lnTo>
                <a:lnTo>
                  <a:pt x="3439760" y="4963987"/>
                </a:lnTo>
                <a:lnTo>
                  <a:pt x="3481188" y="5155986"/>
                </a:lnTo>
                <a:lnTo>
                  <a:pt x="3575580" y="5254928"/>
                </a:lnTo>
                <a:lnTo>
                  <a:pt x="3695770" y="5360757"/>
                </a:lnTo>
                <a:lnTo>
                  <a:pt x="3691650" y="5363081"/>
                </a:lnTo>
                <a:lnTo>
                  <a:pt x="3654252" y="5329175"/>
                </a:lnTo>
                <a:lnTo>
                  <a:pt x="3649764" y="5386508"/>
                </a:lnTo>
                <a:lnTo>
                  <a:pt x="3604860" y="5399739"/>
                </a:lnTo>
                <a:lnTo>
                  <a:pt x="3550976" y="5360047"/>
                </a:lnTo>
                <a:lnTo>
                  <a:pt x="3463416" y="5337996"/>
                </a:lnTo>
                <a:lnTo>
                  <a:pt x="3369118" y="5320355"/>
                </a:lnTo>
                <a:lnTo>
                  <a:pt x="3376942" y="5336821"/>
                </a:lnTo>
                <a:lnTo>
                  <a:pt x="3372928" y="5336712"/>
                </a:lnTo>
                <a:lnTo>
                  <a:pt x="3362266" y="5315844"/>
                </a:lnTo>
                <a:lnTo>
                  <a:pt x="3308313" y="5293846"/>
                </a:lnTo>
                <a:lnTo>
                  <a:pt x="3173432" y="5276247"/>
                </a:lnTo>
                <a:lnTo>
                  <a:pt x="3097000" y="5219051"/>
                </a:lnTo>
                <a:lnTo>
                  <a:pt x="3034055" y="5201452"/>
                </a:lnTo>
                <a:lnTo>
                  <a:pt x="2921655" y="5205852"/>
                </a:lnTo>
                <a:lnTo>
                  <a:pt x="2840726" y="5254249"/>
                </a:lnTo>
                <a:lnTo>
                  <a:pt x="2755301" y="5263048"/>
                </a:lnTo>
                <a:lnTo>
                  <a:pt x="2647396" y="5223451"/>
                </a:lnTo>
                <a:lnTo>
                  <a:pt x="2528252" y="5205852"/>
                </a:lnTo>
                <a:lnTo>
                  <a:pt x="2384379" y="5223451"/>
                </a:lnTo>
                <a:lnTo>
                  <a:pt x="2278722" y="5227850"/>
                </a:lnTo>
                <a:lnTo>
                  <a:pt x="2206785" y="5241050"/>
                </a:lnTo>
                <a:lnTo>
                  <a:pt x="2179809" y="5267448"/>
                </a:lnTo>
                <a:lnTo>
                  <a:pt x="2229516" y="5277511"/>
                </a:lnTo>
                <a:lnTo>
                  <a:pt x="2168720" y="5268120"/>
                </a:lnTo>
                <a:lnTo>
                  <a:pt x="2060846" y="5248332"/>
                </a:lnTo>
                <a:lnTo>
                  <a:pt x="1892293" y="5232941"/>
                </a:lnTo>
                <a:lnTo>
                  <a:pt x="1764192" y="5215351"/>
                </a:lnTo>
                <a:lnTo>
                  <a:pt x="1694523" y="5155986"/>
                </a:lnTo>
                <a:lnTo>
                  <a:pt x="1607543" y="5127620"/>
                </a:lnTo>
                <a:lnTo>
                  <a:pt x="1607547" y="5127497"/>
                </a:lnTo>
                <a:lnTo>
                  <a:pt x="1607566" y="5126830"/>
                </a:lnTo>
                <a:lnTo>
                  <a:pt x="1636091" y="5103216"/>
                </a:lnTo>
                <a:lnTo>
                  <a:pt x="1615865" y="5059242"/>
                </a:lnTo>
                <a:lnTo>
                  <a:pt x="1651823" y="5070236"/>
                </a:lnTo>
                <a:lnTo>
                  <a:pt x="1678792" y="5076832"/>
                </a:lnTo>
                <a:lnTo>
                  <a:pt x="1723739" y="5024063"/>
                </a:lnTo>
                <a:lnTo>
                  <a:pt x="1730481" y="4940512"/>
                </a:lnTo>
                <a:lnTo>
                  <a:pt x="1757450" y="4885544"/>
                </a:lnTo>
                <a:lnTo>
                  <a:pt x="1804645" y="4828377"/>
                </a:lnTo>
                <a:lnTo>
                  <a:pt x="1869819" y="4823980"/>
                </a:lnTo>
                <a:lnTo>
                  <a:pt x="1782171" y="4769012"/>
                </a:lnTo>
                <a:lnTo>
                  <a:pt x="1777676" y="4720640"/>
                </a:lnTo>
                <a:lnTo>
                  <a:pt x="1899035" y="4707448"/>
                </a:lnTo>
                <a:lnTo>
                  <a:pt x="1838355" y="4674467"/>
                </a:lnTo>
                <a:lnTo>
                  <a:pt x="1932745" y="4601910"/>
                </a:lnTo>
                <a:lnTo>
                  <a:pt x="1858582" y="4597512"/>
                </a:lnTo>
                <a:lnTo>
                  <a:pt x="1781794" y="4622554"/>
                </a:lnTo>
                <a:lnTo>
                  <a:pt x="1788911" y="4591235"/>
                </a:lnTo>
                <a:lnTo>
                  <a:pt x="1815880" y="4556071"/>
                </a:lnTo>
                <a:lnTo>
                  <a:pt x="1896786" y="4529698"/>
                </a:lnTo>
                <a:lnTo>
                  <a:pt x="1946229" y="4468161"/>
                </a:lnTo>
                <a:lnTo>
                  <a:pt x="1968703" y="4338495"/>
                </a:lnTo>
                <a:lnTo>
                  <a:pt x="1923755" y="4224212"/>
                </a:lnTo>
                <a:lnTo>
                  <a:pt x="1824869" y="4197839"/>
                </a:lnTo>
                <a:lnTo>
                  <a:pt x="1734973" y="4193444"/>
                </a:lnTo>
                <a:lnTo>
                  <a:pt x="1654067" y="4162675"/>
                </a:lnTo>
                <a:lnTo>
                  <a:pt x="1609119" y="4131907"/>
                </a:lnTo>
                <a:lnTo>
                  <a:pt x="1465285" y="4131907"/>
                </a:lnTo>
                <a:lnTo>
                  <a:pt x="1406853" y="4070370"/>
                </a:lnTo>
                <a:lnTo>
                  <a:pt x="1339430" y="4013229"/>
                </a:lnTo>
                <a:lnTo>
                  <a:pt x="1236050" y="3960483"/>
                </a:lnTo>
                <a:lnTo>
                  <a:pt x="1182112" y="3903342"/>
                </a:lnTo>
                <a:lnTo>
                  <a:pt x="1143906" y="3837410"/>
                </a:lnTo>
                <a:lnTo>
                  <a:pt x="1067495" y="3824223"/>
                </a:lnTo>
                <a:lnTo>
                  <a:pt x="991083" y="3837410"/>
                </a:lnTo>
                <a:lnTo>
                  <a:pt x="914671" y="3859387"/>
                </a:lnTo>
                <a:lnTo>
                  <a:pt x="856239" y="3868178"/>
                </a:lnTo>
                <a:lnTo>
                  <a:pt x="852054" y="3868587"/>
                </a:lnTo>
                <a:lnTo>
                  <a:pt x="859153" y="3867516"/>
                </a:lnTo>
                <a:lnTo>
                  <a:pt x="859153" y="3854287"/>
                </a:lnTo>
                <a:lnTo>
                  <a:pt x="818716" y="3766099"/>
                </a:lnTo>
                <a:lnTo>
                  <a:pt x="804558" y="3724414"/>
                </a:lnTo>
                <a:lnTo>
                  <a:pt x="825769" y="3714005"/>
                </a:lnTo>
                <a:lnTo>
                  <a:pt x="879685" y="3722824"/>
                </a:lnTo>
                <a:lnTo>
                  <a:pt x="956066" y="3691958"/>
                </a:lnTo>
                <a:lnTo>
                  <a:pt x="956066" y="3677914"/>
                </a:lnTo>
                <a:lnTo>
                  <a:pt x="966985" y="3673501"/>
                </a:lnTo>
                <a:lnTo>
                  <a:pt x="966985" y="3589722"/>
                </a:lnTo>
                <a:lnTo>
                  <a:pt x="886111" y="3563265"/>
                </a:lnTo>
                <a:lnTo>
                  <a:pt x="814223" y="3550037"/>
                </a:lnTo>
                <a:lnTo>
                  <a:pt x="773786" y="3479486"/>
                </a:lnTo>
                <a:lnTo>
                  <a:pt x="778279" y="3408936"/>
                </a:lnTo>
                <a:lnTo>
                  <a:pt x="706391" y="3338385"/>
                </a:lnTo>
                <a:lnTo>
                  <a:pt x="665954" y="3285472"/>
                </a:lnTo>
                <a:lnTo>
                  <a:pt x="661461" y="3236968"/>
                </a:lnTo>
                <a:lnTo>
                  <a:pt x="670447" y="3206102"/>
                </a:lnTo>
                <a:lnTo>
                  <a:pt x="670447" y="3142165"/>
                </a:lnTo>
                <a:lnTo>
                  <a:pt x="598559" y="3093662"/>
                </a:lnTo>
                <a:lnTo>
                  <a:pt x="517684" y="3093662"/>
                </a:lnTo>
                <a:lnTo>
                  <a:pt x="445796" y="3106890"/>
                </a:lnTo>
                <a:lnTo>
                  <a:pt x="414345" y="3080434"/>
                </a:lnTo>
                <a:lnTo>
                  <a:pt x="328978" y="3067205"/>
                </a:lnTo>
                <a:lnTo>
                  <a:pt x="254438" y="3088721"/>
                </a:lnTo>
                <a:lnTo>
                  <a:pt x="267438" y="3076002"/>
                </a:lnTo>
                <a:lnTo>
                  <a:pt x="301149" y="3034226"/>
                </a:lnTo>
                <a:lnTo>
                  <a:pt x="289912" y="2957271"/>
                </a:lnTo>
                <a:lnTo>
                  <a:pt x="272015" y="2949190"/>
                </a:lnTo>
                <a:lnTo>
                  <a:pt x="267576" y="2946291"/>
                </a:lnTo>
                <a:lnTo>
                  <a:pt x="229399" y="2911087"/>
                </a:lnTo>
                <a:lnTo>
                  <a:pt x="213679" y="2873682"/>
                </a:lnTo>
                <a:lnTo>
                  <a:pt x="197959" y="2831878"/>
                </a:lnTo>
                <a:lnTo>
                  <a:pt x="186865" y="2822457"/>
                </a:lnTo>
                <a:lnTo>
                  <a:pt x="173048" y="2805560"/>
                </a:lnTo>
                <a:lnTo>
                  <a:pt x="172750" y="2803959"/>
                </a:lnTo>
                <a:lnTo>
                  <a:pt x="177491" y="2804362"/>
                </a:lnTo>
                <a:lnTo>
                  <a:pt x="172987" y="2780131"/>
                </a:lnTo>
                <a:lnTo>
                  <a:pt x="185234" y="2763015"/>
                </a:lnTo>
                <a:lnTo>
                  <a:pt x="186533" y="2761585"/>
                </a:lnTo>
                <a:lnTo>
                  <a:pt x="186533" y="2761199"/>
                </a:lnTo>
                <a:lnTo>
                  <a:pt x="188749" y="2758102"/>
                </a:lnTo>
                <a:lnTo>
                  <a:pt x="188749" y="2727261"/>
                </a:lnTo>
                <a:lnTo>
                  <a:pt x="154973" y="2703030"/>
                </a:lnTo>
                <a:lnTo>
                  <a:pt x="143714" y="2689812"/>
                </a:lnTo>
                <a:lnTo>
                  <a:pt x="134707" y="2647957"/>
                </a:lnTo>
                <a:lnTo>
                  <a:pt x="114441" y="2612711"/>
                </a:lnTo>
                <a:lnTo>
                  <a:pt x="91924" y="2584073"/>
                </a:lnTo>
                <a:lnTo>
                  <a:pt x="91924" y="2562786"/>
                </a:lnTo>
                <a:lnTo>
                  <a:pt x="92569" y="2559001"/>
                </a:lnTo>
                <a:lnTo>
                  <a:pt x="100765" y="2548310"/>
                </a:lnTo>
                <a:lnTo>
                  <a:pt x="157317" y="2548310"/>
                </a:lnTo>
                <a:lnTo>
                  <a:pt x="158892" y="2546577"/>
                </a:lnTo>
                <a:lnTo>
                  <a:pt x="159477" y="2546624"/>
                </a:lnTo>
                <a:lnTo>
                  <a:pt x="166747" y="2537931"/>
                </a:lnTo>
                <a:lnTo>
                  <a:pt x="175296" y="2528522"/>
                </a:lnTo>
                <a:lnTo>
                  <a:pt x="175567" y="2527385"/>
                </a:lnTo>
                <a:lnTo>
                  <a:pt x="179742" y="2522393"/>
                </a:lnTo>
                <a:lnTo>
                  <a:pt x="193253" y="2460712"/>
                </a:lnTo>
                <a:lnTo>
                  <a:pt x="188749" y="2440886"/>
                </a:lnTo>
                <a:lnTo>
                  <a:pt x="184476" y="2440126"/>
                </a:lnTo>
                <a:lnTo>
                  <a:pt x="182038" y="2431778"/>
                </a:lnTo>
                <a:lnTo>
                  <a:pt x="175296" y="2379009"/>
                </a:lnTo>
                <a:lnTo>
                  <a:pt x="215748" y="2379009"/>
                </a:lnTo>
                <a:lnTo>
                  <a:pt x="251706" y="2392201"/>
                </a:lnTo>
                <a:lnTo>
                  <a:pt x="247212" y="2365817"/>
                </a:lnTo>
                <a:lnTo>
                  <a:pt x="289912" y="2370214"/>
                </a:lnTo>
                <a:lnTo>
                  <a:pt x="325870" y="2396599"/>
                </a:lnTo>
                <a:lnTo>
                  <a:pt x="397786" y="2449368"/>
                </a:lnTo>
                <a:lnTo>
                  <a:pt x="377560" y="2392201"/>
                </a:lnTo>
                <a:lnTo>
                  <a:pt x="323623" y="2343830"/>
                </a:lnTo>
                <a:lnTo>
                  <a:pt x="283170" y="2319644"/>
                </a:lnTo>
                <a:lnTo>
                  <a:pt x="249459" y="2321843"/>
                </a:lnTo>
                <a:lnTo>
                  <a:pt x="191027" y="2264676"/>
                </a:lnTo>
                <a:lnTo>
                  <a:pt x="229233" y="2238291"/>
                </a:lnTo>
                <a:lnTo>
                  <a:pt x="215748" y="2205311"/>
                </a:lnTo>
                <a:lnTo>
                  <a:pt x="193275" y="2198715"/>
                </a:lnTo>
                <a:lnTo>
                  <a:pt x="164059" y="2231695"/>
                </a:lnTo>
                <a:lnTo>
                  <a:pt x="128101" y="2236093"/>
                </a:lnTo>
                <a:lnTo>
                  <a:pt x="137090" y="2178926"/>
                </a:lnTo>
                <a:lnTo>
                  <a:pt x="193275" y="2150343"/>
                </a:lnTo>
                <a:lnTo>
                  <a:pt x="256201" y="2062394"/>
                </a:lnTo>
                <a:lnTo>
                  <a:pt x="267438" y="2029414"/>
                </a:lnTo>
                <a:lnTo>
                  <a:pt x="316880" y="2005228"/>
                </a:lnTo>
                <a:lnTo>
                  <a:pt x="350591" y="1950260"/>
                </a:lnTo>
                <a:lnTo>
                  <a:pt x="339354" y="1923875"/>
                </a:lnTo>
                <a:lnTo>
                  <a:pt x="350591" y="1901888"/>
                </a:lnTo>
                <a:lnTo>
                  <a:pt x="377560" y="1798549"/>
                </a:lnTo>
                <a:lnTo>
                  <a:pt x="377560" y="1739183"/>
                </a:lnTo>
                <a:lnTo>
                  <a:pt x="346096" y="1671023"/>
                </a:lnTo>
                <a:lnTo>
                  <a:pt x="258449" y="1602863"/>
                </a:lnTo>
                <a:lnTo>
                  <a:pt x="238222" y="1554491"/>
                </a:lnTo>
                <a:lnTo>
                  <a:pt x="226985" y="1442357"/>
                </a:lnTo>
                <a:lnTo>
                  <a:pt x="175296" y="1323626"/>
                </a:lnTo>
                <a:lnTo>
                  <a:pt x="186533" y="1187306"/>
                </a:lnTo>
                <a:lnTo>
                  <a:pt x="141585" y="1101556"/>
                </a:lnTo>
                <a:lnTo>
                  <a:pt x="116864" y="1004813"/>
                </a:lnTo>
                <a:lnTo>
                  <a:pt x="125853" y="947646"/>
                </a:lnTo>
                <a:lnTo>
                  <a:pt x="123606" y="894877"/>
                </a:lnTo>
                <a:lnTo>
                  <a:pt x="110122" y="855300"/>
                </a:lnTo>
                <a:lnTo>
                  <a:pt x="71916" y="804730"/>
                </a:lnTo>
                <a:lnTo>
                  <a:pt x="65174" y="765153"/>
                </a:lnTo>
                <a:lnTo>
                  <a:pt x="0" y="723377"/>
                </a:lnTo>
                <a:lnTo>
                  <a:pt x="0" y="670608"/>
                </a:lnTo>
                <a:lnTo>
                  <a:pt x="15732" y="637627"/>
                </a:lnTo>
                <a:lnTo>
                  <a:pt x="24721" y="547480"/>
                </a:lnTo>
                <a:lnTo>
                  <a:pt x="87648" y="494711"/>
                </a:lnTo>
                <a:lnTo>
                  <a:pt x="112369" y="455134"/>
                </a:lnTo>
                <a:lnTo>
                  <a:pt x="155069" y="441942"/>
                </a:lnTo>
                <a:lnTo>
                  <a:pt x="213501" y="448538"/>
                </a:lnTo>
                <a:lnTo>
                  <a:pt x="247212" y="393570"/>
                </a:lnTo>
                <a:lnTo>
                  <a:pt x="303396" y="395769"/>
                </a:lnTo>
                <a:lnTo>
                  <a:pt x="269685" y="490313"/>
                </a:lnTo>
                <a:lnTo>
                  <a:pt x="316880" y="534288"/>
                </a:lnTo>
                <a:lnTo>
                  <a:pt x="357333" y="534288"/>
                </a:lnTo>
                <a:lnTo>
                  <a:pt x="438239" y="514499"/>
                </a:lnTo>
                <a:lnTo>
                  <a:pt x="701182" y="494711"/>
                </a:lnTo>
                <a:lnTo>
                  <a:pt x="880972" y="494711"/>
                </a:lnTo>
                <a:lnTo>
                  <a:pt x="1087731" y="617839"/>
                </a:lnTo>
                <a:lnTo>
                  <a:pt x="1141668" y="593653"/>
                </a:lnTo>
                <a:lnTo>
                  <a:pt x="1265274" y="664012"/>
                </a:lnTo>
                <a:lnTo>
                  <a:pt x="1265274" y="769550"/>
                </a:lnTo>
                <a:lnTo>
                  <a:pt x="1238305" y="842108"/>
                </a:lnTo>
                <a:lnTo>
                  <a:pt x="1184368" y="927858"/>
                </a:lnTo>
                <a:lnTo>
                  <a:pt x="1121442" y="960838"/>
                </a:lnTo>
                <a:lnTo>
                  <a:pt x="979857" y="987223"/>
                </a:lnTo>
                <a:lnTo>
                  <a:pt x="761861" y="967435"/>
                </a:lnTo>
                <a:lnTo>
                  <a:pt x="478692" y="848704"/>
                </a:lnTo>
                <a:lnTo>
                  <a:pt x="519144" y="927858"/>
                </a:lnTo>
                <a:lnTo>
                  <a:pt x="579824" y="1007011"/>
                </a:lnTo>
                <a:lnTo>
                  <a:pt x="701182" y="1086165"/>
                </a:lnTo>
                <a:lnTo>
                  <a:pt x="761861" y="1171915"/>
                </a:lnTo>
                <a:lnTo>
                  <a:pt x="842767" y="1455549"/>
                </a:lnTo>
                <a:lnTo>
                  <a:pt x="898951" y="1521511"/>
                </a:lnTo>
                <a:lnTo>
                  <a:pt x="1047278" y="1594068"/>
                </a:lnTo>
                <a:lnTo>
                  <a:pt x="1184368" y="1640241"/>
                </a:lnTo>
                <a:lnTo>
                  <a:pt x="1285500" y="1613857"/>
                </a:lnTo>
                <a:lnTo>
                  <a:pt x="1245048" y="1448953"/>
                </a:lnTo>
                <a:lnTo>
                  <a:pt x="1121442" y="1462145"/>
                </a:lnTo>
                <a:lnTo>
                  <a:pt x="1067505" y="1429165"/>
                </a:lnTo>
                <a:lnTo>
                  <a:pt x="1040536" y="1369799"/>
                </a:lnTo>
                <a:lnTo>
                  <a:pt x="1087731" y="1323626"/>
                </a:lnTo>
                <a:lnTo>
                  <a:pt x="1161895" y="1343415"/>
                </a:lnTo>
                <a:lnTo>
                  <a:pt x="1218079" y="1356607"/>
                </a:lnTo>
                <a:lnTo>
                  <a:pt x="1346180" y="1389588"/>
                </a:lnTo>
                <a:lnTo>
                  <a:pt x="1433827" y="1363203"/>
                </a:lnTo>
                <a:lnTo>
                  <a:pt x="1460796" y="1297242"/>
                </a:lnTo>
                <a:lnTo>
                  <a:pt x="1298985" y="1072973"/>
                </a:lnTo>
                <a:lnTo>
                  <a:pt x="1366406" y="1020204"/>
                </a:lnTo>
                <a:lnTo>
                  <a:pt x="1454054" y="901473"/>
                </a:lnTo>
                <a:lnTo>
                  <a:pt x="1481022" y="749762"/>
                </a:lnTo>
                <a:lnTo>
                  <a:pt x="1555186" y="789339"/>
                </a:lnTo>
                <a:lnTo>
                  <a:pt x="1649576" y="828916"/>
                </a:lnTo>
                <a:lnTo>
                  <a:pt x="1723739" y="868492"/>
                </a:lnTo>
                <a:lnTo>
                  <a:pt x="1642833" y="683800"/>
                </a:lnTo>
                <a:lnTo>
                  <a:pt x="1588897" y="637627"/>
                </a:lnTo>
                <a:lnTo>
                  <a:pt x="1595639" y="534288"/>
                </a:lnTo>
                <a:lnTo>
                  <a:pt x="1568670" y="441942"/>
                </a:lnTo>
                <a:lnTo>
                  <a:pt x="1528217" y="375980"/>
                </a:lnTo>
                <a:lnTo>
                  <a:pt x="1467538" y="290230"/>
                </a:lnTo>
                <a:lnTo>
                  <a:pt x="1386633" y="217673"/>
                </a:lnTo>
                <a:lnTo>
                  <a:pt x="1467538" y="224269"/>
                </a:lnTo>
                <a:lnTo>
                  <a:pt x="1615865" y="204481"/>
                </a:lnTo>
                <a:lnTo>
                  <a:pt x="1683286" y="164904"/>
                </a:lnTo>
                <a:lnTo>
                  <a:pt x="1791161" y="197884"/>
                </a:lnTo>
                <a:lnTo>
                  <a:pt x="1831613" y="303423"/>
                </a:lnTo>
                <a:lnTo>
                  <a:pt x="1811387" y="382576"/>
                </a:lnTo>
                <a:lnTo>
                  <a:pt x="1690029" y="422153"/>
                </a:lnTo>
                <a:lnTo>
                  <a:pt x="1737223" y="481519"/>
                </a:lnTo>
                <a:lnTo>
                  <a:pt x="1723739" y="560672"/>
                </a:lnTo>
                <a:lnTo>
                  <a:pt x="1764192" y="617839"/>
                </a:lnTo>
                <a:lnTo>
                  <a:pt x="1811387" y="650820"/>
                </a:lnTo>
                <a:lnTo>
                  <a:pt x="1865324" y="710185"/>
                </a:lnTo>
                <a:lnTo>
                  <a:pt x="1959714" y="723377"/>
                </a:lnTo>
                <a:lnTo>
                  <a:pt x="2060846" y="690396"/>
                </a:lnTo>
                <a:lnTo>
                  <a:pt x="2135009" y="613441"/>
                </a:lnTo>
                <a:lnTo>
                  <a:pt x="2101299" y="362788"/>
                </a:lnTo>
                <a:lnTo>
                  <a:pt x="2202431" y="296827"/>
                </a:lnTo>
                <a:lnTo>
                  <a:pt x="2108041" y="257250"/>
                </a:lnTo>
                <a:lnTo>
                  <a:pt x="2047362" y="197884"/>
                </a:lnTo>
                <a:lnTo>
                  <a:pt x="2195689" y="2374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29" name="Zástupný text 328">
            <a:extLst>
              <a:ext uri="{FF2B5EF4-FFF2-40B4-BE49-F238E27FC236}">
                <a16:creationId xmlns:a16="http://schemas.microsoft.com/office/drawing/2014/main" id="{16670C36-732E-C08C-AFF6-780A343510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3920" y="6823719"/>
            <a:ext cx="503832" cy="548803"/>
          </a:xfrm>
          <a:custGeom>
            <a:avLst/>
            <a:gdLst>
              <a:gd name="connsiteX0" fmla="*/ 67178 w 503832"/>
              <a:gd name="connsiteY0" fmla="*/ 0 h 548803"/>
              <a:gd name="connsiteX1" fmla="*/ 120920 w 503832"/>
              <a:gd name="connsiteY1" fmla="*/ 6612 h 548803"/>
              <a:gd name="connsiteX2" fmla="*/ 154508 w 503832"/>
              <a:gd name="connsiteY2" fmla="*/ 13224 h 548803"/>
              <a:gd name="connsiteX3" fmla="*/ 241839 w 503832"/>
              <a:gd name="connsiteY3" fmla="*/ 74937 h 548803"/>
              <a:gd name="connsiteX4" fmla="*/ 261993 w 503832"/>
              <a:gd name="connsiteY4" fmla="*/ 85957 h 548803"/>
              <a:gd name="connsiteX5" fmla="*/ 324692 w 503832"/>
              <a:gd name="connsiteY5" fmla="*/ 99182 h 548803"/>
              <a:gd name="connsiteX6" fmla="*/ 362759 w 503832"/>
              <a:gd name="connsiteY6" fmla="*/ 152078 h 548803"/>
              <a:gd name="connsiteX7" fmla="*/ 344845 w 503832"/>
              <a:gd name="connsiteY7" fmla="*/ 191751 h 548803"/>
              <a:gd name="connsiteX8" fmla="*/ 369477 w 503832"/>
              <a:gd name="connsiteY8" fmla="*/ 244647 h 548803"/>
              <a:gd name="connsiteX9" fmla="*/ 429937 w 503832"/>
              <a:gd name="connsiteY9" fmla="*/ 284320 h 548803"/>
              <a:gd name="connsiteX10" fmla="*/ 452329 w 503832"/>
              <a:gd name="connsiteY10" fmla="*/ 317380 h 548803"/>
              <a:gd name="connsiteX11" fmla="*/ 490396 w 503832"/>
              <a:gd name="connsiteY11" fmla="*/ 330604 h 548803"/>
              <a:gd name="connsiteX12" fmla="*/ 503832 w 503832"/>
              <a:gd name="connsiteY12" fmla="*/ 332808 h 548803"/>
              <a:gd name="connsiteX13" fmla="*/ 479200 w 503832"/>
              <a:gd name="connsiteY13" fmla="*/ 350441 h 548803"/>
              <a:gd name="connsiteX14" fmla="*/ 416501 w 503832"/>
              <a:gd name="connsiteY14" fmla="*/ 350441 h 548803"/>
              <a:gd name="connsiteX15" fmla="*/ 362759 w 503832"/>
              <a:gd name="connsiteY15" fmla="*/ 346033 h 548803"/>
              <a:gd name="connsiteX16" fmla="*/ 338127 w 503832"/>
              <a:gd name="connsiteY16" fmla="*/ 357053 h 548803"/>
              <a:gd name="connsiteX17" fmla="*/ 344845 w 503832"/>
              <a:gd name="connsiteY17" fmla="*/ 416562 h 548803"/>
              <a:gd name="connsiteX18" fmla="*/ 335888 w 503832"/>
              <a:gd name="connsiteY18" fmla="*/ 462846 h 548803"/>
              <a:gd name="connsiteX19" fmla="*/ 282146 w 503832"/>
              <a:gd name="connsiteY19" fmla="*/ 517947 h 548803"/>
              <a:gd name="connsiteX20" fmla="*/ 270950 w 503832"/>
              <a:gd name="connsiteY20" fmla="*/ 548803 h 548803"/>
              <a:gd name="connsiteX21" fmla="*/ 241839 w 503832"/>
              <a:gd name="connsiteY21" fmla="*/ 517947 h 548803"/>
              <a:gd name="connsiteX22" fmla="*/ 235122 w 503832"/>
              <a:gd name="connsiteY22" fmla="*/ 445214 h 548803"/>
              <a:gd name="connsiteX23" fmla="*/ 203772 w 503832"/>
              <a:gd name="connsiteY23" fmla="*/ 392317 h 548803"/>
              <a:gd name="connsiteX24" fmla="*/ 201533 w 503832"/>
              <a:gd name="connsiteY24" fmla="*/ 346033 h 548803"/>
              <a:gd name="connsiteX25" fmla="*/ 210490 w 503832"/>
              <a:gd name="connsiteY25" fmla="*/ 312972 h 548803"/>
              <a:gd name="connsiteX26" fmla="*/ 183619 w 503832"/>
              <a:gd name="connsiteY26" fmla="*/ 264484 h 548803"/>
              <a:gd name="connsiteX27" fmla="*/ 150030 w 503832"/>
              <a:gd name="connsiteY27" fmla="*/ 227015 h 548803"/>
              <a:gd name="connsiteX28" fmla="*/ 136594 w 503832"/>
              <a:gd name="connsiteY28" fmla="*/ 187343 h 548803"/>
              <a:gd name="connsiteX29" fmla="*/ 129877 w 503832"/>
              <a:gd name="connsiteY29" fmla="*/ 160894 h 548803"/>
              <a:gd name="connsiteX30" fmla="*/ 89570 w 503832"/>
              <a:gd name="connsiteY30" fmla="*/ 134446 h 548803"/>
              <a:gd name="connsiteX31" fmla="*/ 67178 w 503832"/>
              <a:gd name="connsiteY31" fmla="*/ 99182 h 548803"/>
              <a:gd name="connsiteX32" fmla="*/ 42546 w 503832"/>
              <a:gd name="connsiteY32" fmla="*/ 59509 h 548803"/>
              <a:gd name="connsiteX33" fmla="*/ 0 w 503832"/>
              <a:gd name="connsiteY33" fmla="*/ 33061 h 5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3832" h="548803">
                <a:moveTo>
                  <a:pt x="67178" y="0"/>
                </a:moveTo>
                <a:lnTo>
                  <a:pt x="120920" y="6612"/>
                </a:lnTo>
                <a:lnTo>
                  <a:pt x="154508" y="13224"/>
                </a:lnTo>
                <a:lnTo>
                  <a:pt x="241839" y="74937"/>
                </a:lnTo>
                <a:lnTo>
                  <a:pt x="261993" y="85957"/>
                </a:lnTo>
                <a:lnTo>
                  <a:pt x="324692" y="99182"/>
                </a:lnTo>
                <a:lnTo>
                  <a:pt x="362759" y="152078"/>
                </a:lnTo>
                <a:lnTo>
                  <a:pt x="344845" y="191751"/>
                </a:lnTo>
                <a:lnTo>
                  <a:pt x="369477" y="244647"/>
                </a:lnTo>
                <a:lnTo>
                  <a:pt x="429937" y="284320"/>
                </a:lnTo>
                <a:lnTo>
                  <a:pt x="452329" y="317380"/>
                </a:lnTo>
                <a:lnTo>
                  <a:pt x="490396" y="330604"/>
                </a:lnTo>
                <a:lnTo>
                  <a:pt x="503832" y="332808"/>
                </a:lnTo>
                <a:lnTo>
                  <a:pt x="479200" y="350441"/>
                </a:lnTo>
                <a:lnTo>
                  <a:pt x="416501" y="350441"/>
                </a:lnTo>
                <a:lnTo>
                  <a:pt x="362759" y="346033"/>
                </a:lnTo>
                <a:lnTo>
                  <a:pt x="338127" y="357053"/>
                </a:lnTo>
                <a:lnTo>
                  <a:pt x="344845" y="416562"/>
                </a:lnTo>
                <a:lnTo>
                  <a:pt x="335888" y="462846"/>
                </a:lnTo>
                <a:lnTo>
                  <a:pt x="282146" y="517947"/>
                </a:lnTo>
                <a:lnTo>
                  <a:pt x="270950" y="548803"/>
                </a:lnTo>
                <a:lnTo>
                  <a:pt x="241839" y="517947"/>
                </a:lnTo>
                <a:lnTo>
                  <a:pt x="235122" y="445214"/>
                </a:lnTo>
                <a:lnTo>
                  <a:pt x="203772" y="392317"/>
                </a:lnTo>
                <a:lnTo>
                  <a:pt x="201533" y="346033"/>
                </a:lnTo>
                <a:lnTo>
                  <a:pt x="210490" y="312972"/>
                </a:lnTo>
                <a:lnTo>
                  <a:pt x="183619" y="264484"/>
                </a:lnTo>
                <a:lnTo>
                  <a:pt x="150030" y="227015"/>
                </a:lnTo>
                <a:lnTo>
                  <a:pt x="136594" y="187343"/>
                </a:lnTo>
                <a:lnTo>
                  <a:pt x="129877" y="160894"/>
                </a:lnTo>
                <a:lnTo>
                  <a:pt x="89570" y="134446"/>
                </a:lnTo>
                <a:lnTo>
                  <a:pt x="67178" y="99182"/>
                </a:lnTo>
                <a:lnTo>
                  <a:pt x="42546" y="59509"/>
                </a:lnTo>
                <a:lnTo>
                  <a:pt x="0" y="330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31" name="Zástupný text 330">
            <a:extLst>
              <a:ext uri="{FF2B5EF4-FFF2-40B4-BE49-F238E27FC236}">
                <a16:creationId xmlns:a16="http://schemas.microsoft.com/office/drawing/2014/main" id="{A6F99FBB-5BAA-A238-F002-05EE0B11B4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09875" y="6863353"/>
            <a:ext cx="1235657" cy="884185"/>
          </a:xfrm>
          <a:custGeom>
            <a:avLst/>
            <a:gdLst>
              <a:gd name="connsiteX0" fmla="*/ 781834 w 1235657"/>
              <a:gd name="connsiteY0" fmla="*/ 0 h 884185"/>
              <a:gd name="connsiteX1" fmla="*/ 802054 w 1235657"/>
              <a:gd name="connsiteY1" fmla="*/ 4399 h 884185"/>
              <a:gd name="connsiteX2" fmla="*/ 820027 w 1235657"/>
              <a:gd name="connsiteY2" fmla="*/ 19795 h 884185"/>
              <a:gd name="connsiteX3" fmla="*/ 840247 w 1235657"/>
              <a:gd name="connsiteY3" fmla="*/ 61585 h 884185"/>
              <a:gd name="connsiteX4" fmla="*/ 855973 w 1235657"/>
              <a:gd name="connsiteY4" fmla="*/ 90178 h 884185"/>
              <a:gd name="connsiteX5" fmla="*/ 903153 w 1235657"/>
              <a:gd name="connsiteY5" fmla="*/ 123170 h 884185"/>
              <a:gd name="connsiteX6" fmla="*/ 909893 w 1235657"/>
              <a:gd name="connsiteY6" fmla="*/ 134168 h 884185"/>
              <a:gd name="connsiteX7" fmla="*/ 914386 w 1235657"/>
              <a:gd name="connsiteY7" fmla="*/ 158362 h 884185"/>
              <a:gd name="connsiteX8" fmla="*/ 927866 w 1235657"/>
              <a:gd name="connsiteY8" fmla="*/ 191354 h 884185"/>
              <a:gd name="connsiteX9" fmla="*/ 961566 w 1235657"/>
              <a:gd name="connsiteY9" fmla="*/ 224346 h 884185"/>
              <a:gd name="connsiteX10" fmla="*/ 981786 w 1235657"/>
              <a:gd name="connsiteY10" fmla="*/ 272734 h 884185"/>
              <a:gd name="connsiteX11" fmla="*/ 981786 w 1235657"/>
              <a:gd name="connsiteY11" fmla="*/ 292529 h 884185"/>
              <a:gd name="connsiteX12" fmla="*/ 977292 w 1235657"/>
              <a:gd name="connsiteY12" fmla="*/ 325521 h 884185"/>
              <a:gd name="connsiteX13" fmla="*/ 977292 w 1235657"/>
              <a:gd name="connsiteY13" fmla="*/ 358513 h 884185"/>
              <a:gd name="connsiteX14" fmla="*/ 990772 w 1235657"/>
              <a:gd name="connsiteY14" fmla="*/ 382707 h 884185"/>
              <a:gd name="connsiteX15" fmla="*/ 1010992 w 1235657"/>
              <a:gd name="connsiteY15" fmla="*/ 406901 h 884185"/>
              <a:gd name="connsiteX16" fmla="*/ 1015485 w 1235657"/>
              <a:gd name="connsiteY16" fmla="*/ 439893 h 884185"/>
              <a:gd name="connsiteX17" fmla="*/ 1015485 w 1235657"/>
              <a:gd name="connsiteY17" fmla="*/ 472885 h 884185"/>
              <a:gd name="connsiteX18" fmla="*/ 1026719 w 1235657"/>
              <a:gd name="connsiteY18" fmla="*/ 497079 h 884185"/>
              <a:gd name="connsiteX19" fmla="*/ 1055925 w 1235657"/>
              <a:gd name="connsiteY19" fmla="*/ 512476 h 884185"/>
              <a:gd name="connsiteX20" fmla="*/ 1098611 w 1235657"/>
              <a:gd name="connsiteY20" fmla="*/ 512476 h 884185"/>
              <a:gd name="connsiteX21" fmla="*/ 1143544 w 1235657"/>
              <a:gd name="connsiteY21" fmla="*/ 505877 h 884185"/>
              <a:gd name="connsiteX22" fmla="*/ 1172751 w 1235657"/>
              <a:gd name="connsiteY22" fmla="*/ 497079 h 884185"/>
              <a:gd name="connsiteX23" fmla="*/ 1210944 w 1235657"/>
              <a:gd name="connsiteY23" fmla="*/ 505877 h 884185"/>
              <a:gd name="connsiteX24" fmla="*/ 1235657 w 1235657"/>
              <a:gd name="connsiteY24" fmla="*/ 516875 h 884185"/>
              <a:gd name="connsiteX25" fmla="*/ 1231164 w 1235657"/>
              <a:gd name="connsiteY25" fmla="*/ 538869 h 884185"/>
              <a:gd name="connsiteX26" fmla="*/ 1206450 w 1235657"/>
              <a:gd name="connsiteY26" fmla="*/ 545468 h 884185"/>
              <a:gd name="connsiteX27" fmla="*/ 1210944 w 1235657"/>
              <a:gd name="connsiteY27" fmla="*/ 563063 h 884185"/>
              <a:gd name="connsiteX28" fmla="*/ 1197464 w 1235657"/>
              <a:gd name="connsiteY28" fmla="*/ 578460 h 884185"/>
              <a:gd name="connsiteX29" fmla="*/ 1177244 w 1235657"/>
              <a:gd name="connsiteY29" fmla="*/ 591656 h 884185"/>
              <a:gd name="connsiteX30" fmla="*/ 1157024 w 1235657"/>
              <a:gd name="connsiteY30" fmla="*/ 578460 h 884185"/>
              <a:gd name="connsiteX31" fmla="*/ 1134558 w 1235657"/>
              <a:gd name="connsiteY31" fmla="*/ 587257 h 884185"/>
              <a:gd name="connsiteX32" fmla="*/ 1114338 w 1235657"/>
              <a:gd name="connsiteY32" fmla="*/ 620249 h 884185"/>
              <a:gd name="connsiteX33" fmla="*/ 1109845 w 1235657"/>
              <a:gd name="connsiteY33" fmla="*/ 684034 h 884185"/>
              <a:gd name="connsiteX34" fmla="*/ 1109845 w 1235657"/>
              <a:gd name="connsiteY34" fmla="*/ 745619 h 884185"/>
              <a:gd name="connsiteX35" fmla="*/ 1103105 w 1235657"/>
              <a:gd name="connsiteY35" fmla="*/ 778611 h 884185"/>
              <a:gd name="connsiteX36" fmla="*/ 1064912 w 1235657"/>
              <a:gd name="connsiteY36" fmla="*/ 783010 h 884185"/>
              <a:gd name="connsiteX37" fmla="*/ 1040198 w 1235657"/>
              <a:gd name="connsiteY37" fmla="*/ 774212 h 884185"/>
              <a:gd name="connsiteX38" fmla="*/ 990772 w 1235657"/>
              <a:gd name="connsiteY38" fmla="*/ 769813 h 884185"/>
              <a:gd name="connsiteX39" fmla="*/ 932359 w 1235657"/>
              <a:gd name="connsiteY39" fmla="*/ 758816 h 884185"/>
              <a:gd name="connsiteX40" fmla="*/ 894166 w 1235657"/>
              <a:gd name="connsiteY40" fmla="*/ 761015 h 884185"/>
              <a:gd name="connsiteX41" fmla="*/ 822274 w 1235657"/>
              <a:gd name="connsiteY41" fmla="*/ 783010 h 884185"/>
              <a:gd name="connsiteX42" fmla="*/ 727914 w 1235657"/>
              <a:gd name="connsiteY42" fmla="*/ 835797 h 884185"/>
              <a:gd name="connsiteX43" fmla="*/ 685228 w 1235657"/>
              <a:gd name="connsiteY43" fmla="*/ 864390 h 884185"/>
              <a:gd name="connsiteX44" fmla="*/ 669501 w 1235657"/>
              <a:gd name="connsiteY44" fmla="*/ 868789 h 884185"/>
              <a:gd name="connsiteX45" fmla="*/ 635802 w 1235657"/>
              <a:gd name="connsiteY45" fmla="*/ 870988 h 884185"/>
              <a:gd name="connsiteX46" fmla="*/ 568402 w 1235657"/>
              <a:gd name="connsiteY46" fmla="*/ 859991 h 884185"/>
              <a:gd name="connsiteX47" fmla="*/ 527963 w 1235657"/>
              <a:gd name="connsiteY47" fmla="*/ 875387 h 884185"/>
              <a:gd name="connsiteX48" fmla="*/ 478536 w 1235657"/>
              <a:gd name="connsiteY48" fmla="*/ 884185 h 884185"/>
              <a:gd name="connsiteX49" fmla="*/ 444837 w 1235657"/>
              <a:gd name="connsiteY49" fmla="*/ 884185 h 884185"/>
              <a:gd name="connsiteX50" fmla="*/ 359464 w 1235657"/>
              <a:gd name="connsiteY50" fmla="*/ 851193 h 884185"/>
              <a:gd name="connsiteX51" fmla="*/ 312284 w 1235657"/>
              <a:gd name="connsiteY51" fmla="*/ 831398 h 884185"/>
              <a:gd name="connsiteX52" fmla="*/ 274091 w 1235657"/>
              <a:gd name="connsiteY52" fmla="*/ 831398 h 884185"/>
              <a:gd name="connsiteX53" fmla="*/ 267351 w 1235657"/>
              <a:gd name="connsiteY53" fmla="*/ 816002 h 884185"/>
              <a:gd name="connsiteX54" fmla="*/ 274091 w 1235657"/>
              <a:gd name="connsiteY54" fmla="*/ 787409 h 884185"/>
              <a:gd name="connsiteX55" fmla="*/ 249378 w 1235657"/>
              <a:gd name="connsiteY55" fmla="*/ 761015 h 884185"/>
              <a:gd name="connsiteX56" fmla="*/ 233652 w 1235657"/>
              <a:gd name="connsiteY56" fmla="*/ 754417 h 884185"/>
              <a:gd name="connsiteX57" fmla="*/ 229158 w 1235657"/>
              <a:gd name="connsiteY57" fmla="*/ 741220 h 884185"/>
              <a:gd name="connsiteX58" fmla="*/ 233652 w 1235657"/>
              <a:gd name="connsiteY58" fmla="*/ 717026 h 884185"/>
              <a:gd name="connsiteX59" fmla="*/ 199952 w 1235657"/>
              <a:gd name="connsiteY59" fmla="*/ 692832 h 884185"/>
              <a:gd name="connsiteX60" fmla="*/ 170745 w 1235657"/>
              <a:gd name="connsiteY60" fmla="*/ 712627 h 884185"/>
              <a:gd name="connsiteX61" fmla="*/ 155019 w 1235657"/>
              <a:gd name="connsiteY61" fmla="*/ 721425 h 884185"/>
              <a:gd name="connsiteX62" fmla="*/ 132552 w 1235657"/>
              <a:gd name="connsiteY62" fmla="*/ 712627 h 884185"/>
              <a:gd name="connsiteX63" fmla="*/ 121319 w 1235657"/>
              <a:gd name="connsiteY63" fmla="*/ 684034 h 884185"/>
              <a:gd name="connsiteX64" fmla="*/ 116826 w 1235657"/>
              <a:gd name="connsiteY64" fmla="*/ 648842 h 884185"/>
              <a:gd name="connsiteX65" fmla="*/ 103346 w 1235657"/>
              <a:gd name="connsiteY65" fmla="*/ 602654 h 884185"/>
              <a:gd name="connsiteX66" fmla="*/ 92113 w 1235657"/>
              <a:gd name="connsiteY66" fmla="*/ 578460 h 884185"/>
              <a:gd name="connsiteX67" fmla="*/ 58413 w 1235657"/>
              <a:gd name="connsiteY67" fmla="*/ 578460 h 884185"/>
              <a:gd name="connsiteX68" fmla="*/ 38193 w 1235657"/>
              <a:gd name="connsiteY68" fmla="*/ 567462 h 884185"/>
              <a:gd name="connsiteX69" fmla="*/ 33700 w 1235657"/>
              <a:gd name="connsiteY69" fmla="*/ 541069 h 884185"/>
              <a:gd name="connsiteX70" fmla="*/ 38193 w 1235657"/>
              <a:gd name="connsiteY70" fmla="*/ 521273 h 884185"/>
              <a:gd name="connsiteX71" fmla="*/ 24713 w 1235657"/>
              <a:gd name="connsiteY71" fmla="*/ 492680 h 884185"/>
              <a:gd name="connsiteX72" fmla="*/ 0 w 1235657"/>
              <a:gd name="connsiteY72" fmla="*/ 472885 h 884185"/>
              <a:gd name="connsiteX73" fmla="*/ 6740 w 1235657"/>
              <a:gd name="connsiteY73" fmla="*/ 446492 h 884185"/>
              <a:gd name="connsiteX74" fmla="*/ 42686 w 1235657"/>
              <a:gd name="connsiteY74" fmla="*/ 415699 h 884185"/>
              <a:gd name="connsiteX75" fmla="*/ 112332 w 1235657"/>
              <a:gd name="connsiteY75" fmla="*/ 400303 h 884185"/>
              <a:gd name="connsiteX76" fmla="*/ 139292 w 1235657"/>
              <a:gd name="connsiteY76" fmla="*/ 371710 h 884185"/>
              <a:gd name="connsiteX77" fmla="*/ 179732 w 1235657"/>
              <a:gd name="connsiteY77" fmla="*/ 338718 h 884185"/>
              <a:gd name="connsiteX78" fmla="*/ 213432 w 1235657"/>
              <a:gd name="connsiteY78" fmla="*/ 285931 h 884185"/>
              <a:gd name="connsiteX79" fmla="*/ 215678 w 1235657"/>
              <a:gd name="connsiteY79" fmla="*/ 261737 h 884185"/>
              <a:gd name="connsiteX80" fmla="*/ 229158 w 1235657"/>
              <a:gd name="connsiteY80" fmla="*/ 125370 h 884185"/>
              <a:gd name="connsiteX81" fmla="*/ 258365 w 1235657"/>
              <a:gd name="connsiteY81" fmla="*/ 118771 h 884185"/>
              <a:gd name="connsiteX82" fmla="*/ 274091 w 1235657"/>
              <a:gd name="connsiteY82" fmla="*/ 101176 h 884185"/>
              <a:gd name="connsiteX83" fmla="*/ 296558 w 1235657"/>
              <a:gd name="connsiteY83" fmla="*/ 76982 h 884185"/>
              <a:gd name="connsiteX84" fmla="*/ 287571 w 1235657"/>
              <a:gd name="connsiteY84" fmla="*/ 68184 h 884185"/>
              <a:gd name="connsiteX85" fmla="*/ 296558 w 1235657"/>
              <a:gd name="connsiteY85" fmla="*/ 65984 h 884185"/>
              <a:gd name="connsiteX86" fmla="*/ 303298 w 1235657"/>
              <a:gd name="connsiteY86" fmla="*/ 61585 h 884185"/>
              <a:gd name="connsiteX87" fmla="*/ 312284 w 1235657"/>
              <a:gd name="connsiteY87" fmla="*/ 57186 h 884185"/>
              <a:gd name="connsiteX88" fmla="*/ 336997 w 1235657"/>
              <a:gd name="connsiteY88" fmla="*/ 43990 h 884185"/>
              <a:gd name="connsiteX89" fmla="*/ 375190 w 1235657"/>
              <a:gd name="connsiteY89" fmla="*/ 32992 h 884185"/>
              <a:gd name="connsiteX90" fmla="*/ 404397 w 1235657"/>
              <a:gd name="connsiteY90" fmla="*/ 48388 h 884185"/>
              <a:gd name="connsiteX91" fmla="*/ 429110 w 1235657"/>
              <a:gd name="connsiteY91" fmla="*/ 57186 h 884185"/>
              <a:gd name="connsiteX92" fmla="*/ 458316 w 1235657"/>
              <a:gd name="connsiteY92" fmla="*/ 52787 h 884185"/>
              <a:gd name="connsiteX93" fmla="*/ 496509 w 1235657"/>
              <a:gd name="connsiteY93" fmla="*/ 37391 h 884185"/>
              <a:gd name="connsiteX94" fmla="*/ 527963 w 1235657"/>
              <a:gd name="connsiteY94" fmla="*/ 28593 h 884185"/>
              <a:gd name="connsiteX95" fmla="*/ 563909 w 1235657"/>
              <a:gd name="connsiteY95" fmla="*/ 48388 h 884185"/>
              <a:gd name="connsiteX96" fmla="*/ 581882 w 1235657"/>
              <a:gd name="connsiteY96" fmla="*/ 65984 h 884185"/>
              <a:gd name="connsiteX97" fmla="*/ 615582 w 1235657"/>
              <a:gd name="connsiteY97" fmla="*/ 68184 h 884185"/>
              <a:gd name="connsiteX98" fmla="*/ 647035 w 1235657"/>
              <a:gd name="connsiteY98" fmla="*/ 57186 h 884185"/>
              <a:gd name="connsiteX99" fmla="*/ 665008 w 1235657"/>
              <a:gd name="connsiteY99" fmla="*/ 37391 h 884185"/>
              <a:gd name="connsiteX100" fmla="*/ 689721 w 1235657"/>
              <a:gd name="connsiteY100" fmla="*/ 32992 h 884185"/>
              <a:gd name="connsiteX101" fmla="*/ 727914 w 1235657"/>
              <a:gd name="connsiteY101" fmla="*/ 32992 h 884185"/>
              <a:gd name="connsiteX102" fmla="*/ 739148 w 1235657"/>
              <a:gd name="connsiteY102" fmla="*/ 28593 h 884185"/>
              <a:gd name="connsiteX103" fmla="*/ 761614 w 1235657"/>
              <a:gd name="connsiteY103" fmla="*/ 8798 h 88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235657" h="884185">
                <a:moveTo>
                  <a:pt x="781834" y="0"/>
                </a:moveTo>
                <a:lnTo>
                  <a:pt x="802054" y="4399"/>
                </a:lnTo>
                <a:lnTo>
                  <a:pt x="820027" y="19795"/>
                </a:lnTo>
                <a:lnTo>
                  <a:pt x="840247" y="61585"/>
                </a:lnTo>
                <a:lnTo>
                  <a:pt x="855973" y="90178"/>
                </a:lnTo>
                <a:lnTo>
                  <a:pt x="903153" y="123170"/>
                </a:lnTo>
                <a:lnTo>
                  <a:pt x="909893" y="134168"/>
                </a:lnTo>
                <a:lnTo>
                  <a:pt x="914386" y="158362"/>
                </a:lnTo>
                <a:lnTo>
                  <a:pt x="927866" y="191354"/>
                </a:lnTo>
                <a:lnTo>
                  <a:pt x="961566" y="224346"/>
                </a:lnTo>
                <a:lnTo>
                  <a:pt x="981786" y="272734"/>
                </a:lnTo>
                <a:lnTo>
                  <a:pt x="981786" y="292529"/>
                </a:lnTo>
                <a:lnTo>
                  <a:pt x="977292" y="325521"/>
                </a:lnTo>
                <a:lnTo>
                  <a:pt x="977292" y="358513"/>
                </a:lnTo>
                <a:lnTo>
                  <a:pt x="990772" y="382707"/>
                </a:lnTo>
                <a:lnTo>
                  <a:pt x="1010992" y="406901"/>
                </a:lnTo>
                <a:lnTo>
                  <a:pt x="1015485" y="439893"/>
                </a:lnTo>
                <a:lnTo>
                  <a:pt x="1015485" y="472885"/>
                </a:lnTo>
                <a:lnTo>
                  <a:pt x="1026719" y="497079"/>
                </a:lnTo>
                <a:lnTo>
                  <a:pt x="1055925" y="512476"/>
                </a:lnTo>
                <a:lnTo>
                  <a:pt x="1098611" y="512476"/>
                </a:lnTo>
                <a:lnTo>
                  <a:pt x="1143544" y="505877"/>
                </a:lnTo>
                <a:lnTo>
                  <a:pt x="1172751" y="497079"/>
                </a:lnTo>
                <a:lnTo>
                  <a:pt x="1210944" y="505877"/>
                </a:lnTo>
                <a:lnTo>
                  <a:pt x="1235657" y="516875"/>
                </a:lnTo>
                <a:lnTo>
                  <a:pt x="1231164" y="538869"/>
                </a:lnTo>
                <a:lnTo>
                  <a:pt x="1206450" y="545468"/>
                </a:lnTo>
                <a:lnTo>
                  <a:pt x="1210944" y="563063"/>
                </a:lnTo>
                <a:lnTo>
                  <a:pt x="1197464" y="578460"/>
                </a:lnTo>
                <a:lnTo>
                  <a:pt x="1177244" y="591656"/>
                </a:lnTo>
                <a:lnTo>
                  <a:pt x="1157024" y="578460"/>
                </a:lnTo>
                <a:lnTo>
                  <a:pt x="1134558" y="587257"/>
                </a:lnTo>
                <a:lnTo>
                  <a:pt x="1114338" y="620249"/>
                </a:lnTo>
                <a:lnTo>
                  <a:pt x="1109845" y="684034"/>
                </a:lnTo>
                <a:lnTo>
                  <a:pt x="1109845" y="745619"/>
                </a:lnTo>
                <a:lnTo>
                  <a:pt x="1103105" y="778611"/>
                </a:lnTo>
                <a:lnTo>
                  <a:pt x="1064912" y="783010"/>
                </a:lnTo>
                <a:lnTo>
                  <a:pt x="1040198" y="774212"/>
                </a:lnTo>
                <a:lnTo>
                  <a:pt x="990772" y="769813"/>
                </a:lnTo>
                <a:lnTo>
                  <a:pt x="932359" y="758816"/>
                </a:lnTo>
                <a:lnTo>
                  <a:pt x="894166" y="761015"/>
                </a:lnTo>
                <a:lnTo>
                  <a:pt x="822274" y="783010"/>
                </a:lnTo>
                <a:lnTo>
                  <a:pt x="727914" y="835797"/>
                </a:lnTo>
                <a:lnTo>
                  <a:pt x="685228" y="864390"/>
                </a:lnTo>
                <a:lnTo>
                  <a:pt x="669501" y="868789"/>
                </a:lnTo>
                <a:lnTo>
                  <a:pt x="635802" y="870988"/>
                </a:lnTo>
                <a:lnTo>
                  <a:pt x="568402" y="859991"/>
                </a:lnTo>
                <a:lnTo>
                  <a:pt x="527963" y="875387"/>
                </a:lnTo>
                <a:lnTo>
                  <a:pt x="478536" y="884185"/>
                </a:lnTo>
                <a:lnTo>
                  <a:pt x="444837" y="884185"/>
                </a:lnTo>
                <a:lnTo>
                  <a:pt x="359464" y="851193"/>
                </a:lnTo>
                <a:lnTo>
                  <a:pt x="312284" y="831398"/>
                </a:lnTo>
                <a:lnTo>
                  <a:pt x="274091" y="831398"/>
                </a:lnTo>
                <a:lnTo>
                  <a:pt x="267351" y="816002"/>
                </a:lnTo>
                <a:lnTo>
                  <a:pt x="274091" y="787409"/>
                </a:lnTo>
                <a:lnTo>
                  <a:pt x="249378" y="761015"/>
                </a:lnTo>
                <a:lnTo>
                  <a:pt x="233652" y="754417"/>
                </a:lnTo>
                <a:lnTo>
                  <a:pt x="229158" y="741220"/>
                </a:lnTo>
                <a:lnTo>
                  <a:pt x="233652" y="717026"/>
                </a:lnTo>
                <a:lnTo>
                  <a:pt x="199952" y="692832"/>
                </a:lnTo>
                <a:lnTo>
                  <a:pt x="170745" y="712627"/>
                </a:lnTo>
                <a:lnTo>
                  <a:pt x="155019" y="721425"/>
                </a:lnTo>
                <a:lnTo>
                  <a:pt x="132552" y="712627"/>
                </a:lnTo>
                <a:lnTo>
                  <a:pt x="121319" y="684034"/>
                </a:lnTo>
                <a:lnTo>
                  <a:pt x="116826" y="648842"/>
                </a:lnTo>
                <a:lnTo>
                  <a:pt x="103346" y="602654"/>
                </a:lnTo>
                <a:lnTo>
                  <a:pt x="92113" y="578460"/>
                </a:lnTo>
                <a:lnTo>
                  <a:pt x="58413" y="578460"/>
                </a:lnTo>
                <a:lnTo>
                  <a:pt x="38193" y="567462"/>
                </a:lnTo>
                <a:lnTo>
                  <a:pt x="33700" y="541069"/>
                </a:lnTo>
                <a:lnTo>
                  <a:pt x="38193" y="521273"/>
                </a:lnTo>
                <a:lnTo>
                  <a:pt x="24713" y="492680"/>
                </a:lnTo>
                <a:lnTo>
                  <a:pt x="0" y="472885"/>
                </a:lnTo>
                <a:lnTo>
                  <a:pt x="6740" y="446492"/>
                </a:lnTo>
                <a:lnTo>
                  <a:pt x="42686" y="415699"/>
                </a:lnTo>
                <a:lnTo>
                  <a:pt x="112332" y="400303"/>
                </a:lnTo>
                <a:lnTo>
                  <a:pt x="139292" y="371710"/>
                </a:lnTo>
                <a:lnTo>
                  <a:pt x="179732" y="338718"/>
                </a:lnTo>
                <a:lnTo>
                  <a:pt x="213432" y="285931"/>
                </a:lnTo>
                <a:lnTo>
                  <a:pt x="215678" y="261737"/>
                </a:lnTo>
                <a:lnTo>
                  <a:pt x="229158" y="125370"/>
                </a:lnTo>
                <a:lnTo>
                  <a:pt x="258365" y="118771"/>
                </a:lnTo>
                <a:lnTo>
                  <a:pt x="274091" y="101176"/>
                </a:lnTo>
                <a:lnTo>
                  <a:pt x="296558" y="76982"/>
                </a:lnTo>
                <a:lnTo>
                  <a:pt x="287571" y="68184"/>
                </a:lnTo>
                <a:lnTo>
                  <a:pt x="296558" y="65984"/>
                </a:lnTo>
                <a:lnTo>
                  <a:pt x="303298" y="61585"/>
                </a:lnTo>
                <a:lnTo>
                  <a:pt x="312284" y="57186"/>
                </a:lnTo>
                <a:lnTo>
                  <a:pt x="336997" y="43990"/>
                </a:lnTo>
                <a:lnTo>
                  <a:pt x="375190" y="32992"/>
                </a:lnTo>
                <a:lnTo>
                  <a:pt x="404397" y="48388"/>
                </a:lnTo>
                <a:lnTo>
                  <a:pt x="429110" y="57186"/>
                </a:lnTo>
                <a:lnTo>
                  <a:pt x="458316" y="52787"/>
                </a:lnTo>
                <a:lnTo>
                  <a:pt x="496509" y="37391"/>
                </a:lnTo>
                <a:lnTo>
                  <a:pt x="527963" y="28593"/>
                </a:lnTo>
                <a:lnTo>
                  <a:pt x="563909" y="48388"/>
                </a:lnTo>
                <a:lnTo>
                  <a:pt x="581882" y="65984"/>
                </a:lnTo>
                <a:lnTo>
                  <a:pt x="615582" y="68184"/>
                </a:lnTo>
                <a:lnTo>
                  <a:pt x="647035" y="57186"/>
                </a:lnTo>
                <a:lnTo>
                  <a:pt x="665008" y="37391"/>
                </a:lnTo>
                <a:lnTo>
                  <a:pt x="689721" y="32992"/>
                </a:lnTo>
                <a:lnTo>
                  <a:pt x="727914" y="32992"/>
                </a:lnTo>
                <a:lnTo>
                  <a:pt x="739148" y="28593"/>
                </a:lnTo>
                <a:lnTo>
                  <a:pt x="761614" y="87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33" name="Zástupný text 332">
            <a:extLst>
              <a:ext uri="{FF2B5EF4-FFF2-40B4-BE49-F238E27FC236}">
                <a16:creationId xmlns:a16="http://schemas.microsoft.com/office/drawing/2014/main" id="{6A51287E-8BA1-B7E0-8C6B-9E679BF707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63198" y="7625585"/>
            <a:ext cx="861303" cy="618929"/>
          </a:xfrm>
          <a:custGeom>
            <a:avLst/>
            <a:gdLst>
              <a:gd name="connsiteX0" fmla="*/ 657192 w 861303"/>
              <a:gd name="connsiteY0" fmla="*/ 0 h 618929"/>
              <a:gd name="connsiteX1" fmla="*/ 719995 w 861303"/>
              <a:gd name="connsiteY1" fmla="*/ 4405 h 618929"/>
              <a:gd name="connsiteX2" fmla="*/ 816443 w 861303"/>
              <a:gd name="connsiteY2" fmla="*/ 24229 h 618929"/>
              <a:gd name="connsiteX3" fmla="*/ 836630 w 861303"/>
              <a:gd name="connsiteY3" fmla="*/ 19824 h 618929"/>
              <a:gd name="connsiteX4" fmla="*/ 845602 w 861303"/>
              <a:gd name="connsiteY4" fmla="*/ 57268 h 618929"/>
              <a:gd name="connsiteX5" fmla="*/ 861303 w 861303"/>
              <a:gd name="connsiteY5" fmla="*/ 85901 h 618929"/>
              <a:gd name="connsiteX6" fmla="*/ 845602 w 861303"/>
              <a:gd name="connsiteY6" fmla="*/ 118940 h 618929"/>
              <a:gd name="connsiteX7" fmla="*/ 816443 w 861303"/>
              <a:gd name="connsiteY7" fmla="*/ 114535 h 618929"/>
              <a:gd name="connsiteX8" fmla="*/ 807472 w 861303"/>
              <a:gd name="connsiteY8" fmla="*/ 134358 h 618929"/>
              <a:gd name="connsiteX9" fmla="*/ 798500 w 861303"/>
              <a:gd name="connsiteY9" fmla="*/ 180613 h 618929"/>
              <a:gd name="connsiteX10" fmla="*/ 798500 w 861303"/>
              <a:gd name="connsiteY10" fmla="*/ 204842 h 618929"/>
              <a:gd name="connsiteX11" fmla="*/ 782799 w 861303"/>
              <a:gd name="connsiteY11" fmla="*/ 244488 h 618929"/>
              <a:gd name="connsiteX12" fmla="*/ 791771 w 861303"/>
              <a:gd name="connsiteY12" fmla="*/ 266514 h 618929"/>
              <a:gd name="connsiteX13" fmla="*/ 762612 w 861303"/>
              <a:gd name="connsiteY13" fmla="*/ 273122 h 618929"/>
              <a:gd name="connsiteX14" fmla="*/ 733453 w 861303"/>
              <a:gd name="connsiteY14" fmla="*/ 312769 h 618929"/>
              <a:gd name="connsiteX15" fmla="*/ 735696 w 861303"/>
              <a:gd name="connsiteY15" fmla="*/ 323782 h 618929"/>
              <a:gd name="connsiteX16" fmla="*/ 787285 w 861303"/>
              <a:gd name="connsiteY16" fmla="*/ 361226 h 618929"/>
              <a:gd name="connsiteX17" fmla="*/ 794014 w 861303"/>
              <a:gd name="connsiteY17" fmla="*/ 385454 h 618929"/>
              <a:gd name="connsiteX18" fmla="*/ 802986 w 861303"/>
              <a:gd name="connsiteY18" fmla="*/ 431709 h 618929"/>
              <a:gd name="connsiteX19" fmla="*/ 753640 w 861303"/>
              <a:gd name="connsiteY19" fmla="*/ 431709 h 618929"/>
              <a:gd name="connsiteX20" fmla="*/ 699809 w 861303"/>
              <a:gd name="connsiteY20" fmla="*/ 438317 h 618929"/>
              <a:gd name="connsiteX21" fmla="*/ 637005 w 861303"/>
              <a:gd name="connsiteY21" fmla="*/ 466950 h 618929"/>
              <a:gd name="connsiteX22" fmla="*/ 612333 w 861303"/>
              <a:gd name="connsiteY22" fmla="*/ 499989 h 618929"/>
              <a:gd name="connsiteX23" fmla="*/ 607847 w 861303"/>
              <a:gd name="connsiteY23" fmla="*/ 484571 h 618929"/>
              <a:gd name="connsiteX24" fmla="*/ 574202 w 861303"/>
              <a:gd name="connsiteY24" fmla="*/ 471355 h 618929"/>
              <a:gd name="connsiteX25" fmla="*/ 549529 w 861303"/>
              <a:gd name="connsiteY25" fmla="*/ 484571 h 618929"/>
              <a:gd name="connsiteX26" fmla="*/ 545043 w 861303"/>
              <a:gd name="connsiteY26" fmla="*/ 524218 h 618929"/>
              <a:gd name="connsiteX27" fmla="*/ 545043 w 861303"/>
              <a:gd name="connsiteY27" fmla="*/ 548446 h 618929"/>
              <a:gd name="connsiteX28" fmla="*/ 515885 w 861303"/>
              <a:gd name="connsiteY28" fmla="*/ 557257 h 618929"/>
              <a:gd name="connsiteX29" fmla="*/ 466539 w 861303"/>
              <a:gd name="connsiteY29" fmla="*/ 577080 h 618929"/>
              <a:gd name="connsiteX30" fmla="*/ 441866 w 861303"/>
              <a:gd name="connsiteY30" fmla="*/ 570472 h 618929"/>
              <a:gd name="connsiteX31" fmla="*/ 401493 w 861303"/>
              <a:gd name="connsiteY31" fmla="*/ 557257 h 618929"/>
              <a:gd name="connsiteX32" fmla="*/ 372334 w 861303"/>
              <a:gd name="connsiteY32" fmla="*/ 570472 h 618929"/>
              <a:gd name="connsiteX33" fmla="*/ 334203 w 861303"/>
              <a:gd name="connsiteY33" fmla="*/ 519812 h 618929"/>
              <a:gd name="connsiteX34" fmla="*/ 305045 w 861303"/>
              <a:gd name="connsiteY34" fmla="*/ 546244 h 618929"/>
              <a:gd name="connsiteX35" fmla="*/ 244484 w 861303"/>
              <a:gd name="connsiteY35" fmla="*/ 581485 h 618929"/>
              <a:gd name="connsiteX36" fmla="*/ 165980 w 861303"/>
              <a:gd name="connsiteY36" fmla="*/ 605714 h 618929"/>
              <a:gd name="connsiteX37" fmla="*/ 98691 w 861303"/>
              <a:gd name="connsiteY37" fmla="*/ 618929 h 618929"/>
              <a:gd name="connsiteX38" fmla="*/ 67289 w 861303"/>
              <a:gd name="connsiteY38" fmla="*/ 581485 h 618929"/>
              <a:gd name="connsiteX39" fmla="*/ 69532 w 861303"/>
              <a:gd name="connsiteY39" fmla="*/ 561662 h 618929"/>
              <a:gd name="connsiteX40" fmla="*/ 69532 w 861303"/>
              <a:gd name="connsiteY40" fmla="*/ 519812 h 618929"/>
              <a:gd name="connsiteX41" fmla="*/ 67289 w 861303"/>
              <a:gd name="connsiteY41" fmla="*/ 488976 h 618929"/>
              <a:gd name="connsiteX42" fmla="*/ 38131 w 861303"/>
              <a:gd name="connsiteY42" fmla="*/ 455937 h 618929"/>
              <a:gd name="connsiteX43" fmla="*/ 20187 w 861303"/>
              <a:gd name="connsiteY43" fmla="*/ 460342 h 618929"/>
              <a:gd name="connsiteX44" fmla="*/ 0 w 861303"/>
              <a:gd name="connsiteY44" fmla="*/ 431709 h 618929"/>
              <a:gd name="connsiteX45" fmla="*/ 13458 w 861303"/>
              <a:gd name="connsiteY45" fmla="*/ 409683 h 618929"/>
              <a:gd name="connsiteX46" fmla="*/ 24673 w 861303"/>
              <a:gd name="connsiteY46" fmla="*/ 381049 h 618929"/>
              <a:gd name="connsiteX47" fmla="*/ 20187 w 861303"/>
              <a:gd name="connsiteY47" fmla="*/ 350213 h 618929"/>
              <a:gd name="connsiteX48" fmla="*/ 8972 w 861303"/>
              <a:gd name="connsiteY48" fmla="*/ 310566 h 618929"/>
              <a:gd name="connsiteX49" fmla="*/ 13458 w 861303"/>
              <a:gd name="connsiteY49" fmla="*/ 297350 h 618929"/>
              <a:gd name="connsiteX50" fmla="*/ 53831 w 861303"/>
              <a:gd name="connsiteY50" fmla="*/ 268717 h 618929"/>
              <a:gd name="connsiteX51" fmla="*/ 67289 w 861303"/>
              <a:gd name="connsiteY51" fmla="*/ 253299 h 618929"/>
              <a:gd name="connsiteX52" fmla="*/ 69532 w 861303"/>
              <a:gd name="connsiteY52" fmla="*/ 200436 h 618929"/>
              <a:gd name="connsiteX53" fmla="*/ 62803 w 861303"/>
              <a:gd name="connsiteY53" fmla="*/ 180613 h 618929"/>
              <a:gd name="connsiteX54" fmla="*/ 29159 w 861303"/>
              <a:gd name="connsiteY54" fmla="*/ 176208 h 618929"/>
              <a:gd name="connsiteX55" fmla="*/ 4486 w 861303"/>
              <a:gd name="connsiteY55" fmla="*/ 129953 h 618929"/>
              <a:gd name="connsiteX56" fmla="*/ 0 w 861303"/>
              <a:gd name="connsiteY56" fmla="*/ 101320 h 618929"/>
              <a:gd name="connsiteX57" fmla="*/ 15701 w 861303"/>
              <a:gd name="connsiteY57" fmla="*/ 85901 h 618929"/>
              <a:gd name="connsiteX58" fmla="*/ 20187 w 861303"/>
              <a:gd name="connsiteY58" fmla="*/ 72686 h 618929"/>
              <a:gd name="connsiteX59" fmla="*/ 44860 w 861303"/>
              <a:gd name="connsiteY59" fmla="*/ 72686 h 618929"/>
              <a:gd name="connsiteX60" fmla="*/ 91962 w 861303"/>
              <a:gd name="connsiteY60" fmla="*/ 81496 h 618929"/>
              <a:gd name="connsiteX61" fmla="*/ 125607 w 861303"/>
              <a:gd name="connsiteY61" fmla="*/ 90307 h 618929"/>
              <a:gd name="connsiteX62" fmla="*/ 186167 w 861303"/>
              <a:gd name="connsiteY62" fmla="*/ 114535 h 618929"/>
              <a:gd name="connsiteX63" fmla="*/ 228784 w 861303"/>
              <a:gd name="connsiteY63" fmla="*/ 127751 h 618929"/>
              <a:gd name="connsiteX64" fmla="*/ 266914 w 861303"/>
              <a:gd name="connsiteY64" fmla="*/ 118940 h 618929"/>
              <a:gd name="connsiteX65" fmla="*/ 325232 w 861303"/>
              <a:gd name="connsiteY65" fmla="*/ 99117 h 618929"/>
              <a:gd name="connsiteX66" fmla="*/ 388035 w 861303"/>
              <a:gd name="connsiteY66" fmla="*/ 110130 h 618929"/>
              <a:gd name="connsiteX67" fmla="*/ 432894 w 861303"/>
              <a:gd name="connsiteY67" fmla="*/ 105725 h 618929"/>
              <a:gd name="connsiteX68" fmla="*/ 479997 w 861303"/>
              <a:gd name="connsiteY68" fmla="*/ 70483 h 618929"/>
              <a:gd name="connsiteX69" fmla="*/ 542800 w 861303"/>
              <a:gd name="connsiteY69" fmla="*/ 37444 h 618929"/>
              <a:gd name="connsiteX70" fmla="*/ 596632 w 861303"/>
              <a:gd name="connsiteY70" fmla="*/ 13216 h 61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61303" h="618929">
                <a:moveTo>
                  <a:pt x="657192" y="0"/>
                </a:moveTo>
                <a:lnTo>
                  <a:pt x="719995" y="4405"/>
                </a:lnTo>
                <a:lnTo>
                  <a:pt x="816443" y="24229"/>
                </a:lnTo>
                <a:lnTo>
                  <a:pt x="836630" y="19824"/>
                </a:lnTo>
                <a:lnTo>
                  <a:pt x="845602" y="57268"/>
                </a:lnTo>
                <a:lnTo>
                  <a:pt x="861303" y="85901"/>
                </a:lnTo>
                <a:lnTo>
                  <a:pt x="845602" y="118940"/>
                </a:lnTo>
                <a:lnTo>
                  <a:pt x="816443" y="114535"/>
                </a:lnTo>
                <a:lnTo>
                  <a:pt x="807472" y="134358"/>
                </a:lnTo>
                <a:lnTo>
                  <a:pt x="798500" y="180613"/>
                </a:lnTo>
                <a:lnTo>
                  <a:pt x="798500" y="204842"/>
                </a:lnTo>
                <a:lnTo>
                  <a:pt x="782799" y="244488"/>
                </a:lnTo>
                <a:lnTo>
                  <a:pt x="791771" y="266514"/>
                </a:lnTo>
                <a:lnTo>
                  <a:pt x="762612" y="273122"/>
                </a:lnTo>
                <a:lnTo>
                  <a:pt x="733453" y="312769"/>
                </a:lnTo>
                <a:lnTo>
                  <a:pt x="735696" y="323782"/>
                </a:lnTo>
                <a:lnTo>
                  <a:pt x="787285" y="361226"/>
                </a:lnTo>
                <a:lnTo>
                  <a:pt x="794014" y="385454"/>
                </a:lnTo>
                <a:lnTo>
                  <a:pt x="802986" y="431709"/>
                </a:lnTo>
                <a:lnTo>
                  <a:pt x="753640" y="431709"/>
                </a:lnTo>
                <a:lnTo>
                  <a:pt x="699809" y="438317"/>
                </a:lnTo>
                <a:lnTo>
                  <a:pt x="637005" y="466950"/>
                </a:lnTo>
                <a:lnTo>
                  <a:pt x="612333" y="499989"/>
                </a:lnTo>
                <a:lnTo>
                  <a:pt x="607847" y="484571"/>
                </a:lnTo>
                <a:lnTo>
                  <a:pt x="574202" y="471355"/>
                </a:lnTo>
                <a:lnTo>
                  <a:pt x="549529" y="484571"/>
                </a:lnTo>
                <a:lnTo>
                  <a:pt x="545043" y="524218"/>
                </a:lnTo>
                <a:lnTo>
                  <a:pt x="545043" y="548446"/>
                </a:lnTo>
                <a:lnTo>
                  <a:pt x="515885" y="557257"/>
                </a:lnTo>
                <a:lnTo>
                  <a:pt x="466539" y="577080"/>
                </a:lnTo>
                <a:lnTo>
                  <a:pt x="441866" y="570472"/>
                </a:lnTo>
                <a:lnTo>
                  <a:pt x="401493" y="557257"/>
                </a:lnTo>
                <a:lnTo>
                  <a:pt x="372334" y="570472"/>
                </a:lnTo>
                <a:lnTo>
                  <a:pt x="334203" y="519812"/>
                </a:lnTo>
                <a:lnTo>
                  <a:pt x="305045" y="546244"/>
                </a:lnTo>
                <a:lnTo>
                  <a:pt x="244484" y="581485"/>
                </a:lnTo>
                <a:lnTo>
                  <a:pt x="165980" y="605714"/>
                </a:lnTo>
                <a:lnTo>
                  <a:pt x="98691" y="618929"/>
                </a:lnTo>
                <a:lnTo>
                  <a:pt x="67289" y="581485"/>
                </a:lnTo>
                <a:lnTo>
                  <a:pt x="69532" y="561662"/>
                </a:lnTo>
                <a:lnTo>
                  <a:pt x="69532" y="519812"/>
                </a:lnTo>
                <a:lnTo>
                  <a:pt x="67289" y="488976"/>
                </a:lnTo>
                <a:lnTo>
                  <a:pt x="38131" y="455937"/>
                </a:lnTo>
                <a:lnTo>
                  <a:pt x="20187" y="460342"/>
                </a:lnTo>
                <a:lnTo>
                  <a:pt x="0" y="431709"/>
                </a:lnTo>
                <a:lnTo>
                  <a:pt x="13458" y="409683"/>
                </a:lnTo>
                <a:lnTo>
                  <a:pt x="24673" y="381049"/>
                </a:lnTo>
                <a:lnTo>
                  <a:pt x="20187" y="350213"/>
                </a:lnTo>
                <a:lnTo>
                  <a:pt x="8972" y="310566"/>
                </a:lnTo>
                <a:lnTo>
                  <a:pt x="13458" y="297350"/>
                </a:lnTo>
                <a:lnTo>
                  <a:pt x="53831" y="268717"/>
                </a:lnTo>
                <a:lnTo>
                  <a:pt x="67289" y="253299"/>
                </a:lnTo>
                <a:lnTo>
                  <a:pt x="69532" y="200436"/>
                </a:lnTo>
                <a:lnTo>
                  <a:pt x="62803" y="180613"/>
                </a:lnTo>
                <a:lnTo>
                  <a:pt x="29159" y="176208"/>
                </a:lnTo>
                <a:lnTo>
                  <a:pt x="4486" y="129953"/>
                </a:lnTo>
                <a:lnTo>
                  <a:pt x="0" y="101320"/>
                </a:lnTo>
                <a:lnTo>
                  <a:pt x="15701" y="85901"/>
                </a:lnTo>
                <a:lnTo>
                  <a:pt x="20187" y="72686"/>
                </a:lnTo>
                <a:lnTo>
                  <a:pt x="44860" y="72686"/>
                </a:lnTo>
                <a:lnTo>
                  <a:pt x="91962" y="81496"/>
                </a:lnTo>
                <a:lnTo>
                  <a:pt x="125607" y="90307"/>
                </a:lnTo>
                <a:lnTo>
                  <a:pt x="186167" y="114535"/>
                </a:lnTo>
                <a:lnTo>
                  <a:pt x="228784" y="127751"/>
                </a:lnTo>
                <a:lnTo>
                  <a:pt x="266914" y="118940"/>
                </a:lnTo>
                <a:lnTo>
                  <a:pt x="325232" y="99117"/>
                </a:lnTo>
                <a:lnTo>
                  <a:pt x="388035" y="110130"/>
                </a:lnTo>
                <a:lnTo>
                  <a:pt x="432894" y="105725"/>
                </a:lnTo>
                <a:lnTo>
                  <a:pt x="479997" y="70483"/>
                </a:lnTo>
                <a:lnTo>
                  <a:pt x="542800" y="37444"/>
                </a:lnTo>
                <a:lnTo>
                  <a:pt x="596632" y="132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35" name="Zástupný text 334">
            <a:extLst>
              <a:ext uri="{FF2B5EF4-FFF2-40B4-BE49-F238E27FC236}">
                <a16:creationId xmlns:a16="http://schemas.microsoft.com/office/drawing/2014/main" id="{CBA49346-7D11-9A6D-7042-A3DB2104F5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01743" y="7296299"/>
            <a:ext cx="734639" cy="853698"/>
          </a:xfrm>
          <a:custGeom>
            <a:avLst/>
            <a:gdLst>
              <a:gd name="connsiteX0" fmla="*/ 336990 w 734639"/>
              <a:gd name="connsiteY0" fmla="*/ 0 h 853698"/>
              <a:gd name="connsiteX1" fmla="*/ 377429 w 734639"/>
              <a:gd name="connsiteY1" fmla="*/ 2201 h 853698"/>
              <a:gd name="connsiteX2" fmla="*/ 393155 w 734639"/>
              <a:gd name="connsiteY2" fmla="*/ 13202 h 853698"/>
              <a:gd name="connsiteX3" fmla="*/ 404388 w 734639"/>
              <a:gd name="connsiteY3" fmla="*/ 26403 h 853698"/>
              <a:gd name="connsiteX4" fmla="*/ 406635 w 734639"/>
              <a:gd name="connsiteY4" fmla="*/ 41805 h 853698"/>
              <a:gd name="connsiteX5" fmla="*/ 420115 w 734639"/>
              <a:gd name="connsiteY5" fmla="*/ 46206 h 853698"/>
              <a:gd name="connsiteX6" fmla="*/ 438087 w 734639"/>
              <a:gd name="connsiteY6" fmla="*/ 79209 h 853698"/>
              <a:gd name="connsiteX7" fmla="*/ 440334 w 734639"/>
              <a:gd name="connsiteY7" fmla="*/ 127615 h 853698"/>
              <a:gd name="connsiteX8" fmla="*/ 458307 w 734639"/>
              <a:gd name="connsiteY8" fmla="*/ 145217 h 853698"/>
              <a:gd name="connsiteX9" fmla="*/ 500992 w 734639"/>
              <a:gd name="connsiteY9" fmla="*/ 145217 h 853698"/>
              <a:gd name="connsiteX10" fmla="*/ 527952 w 734639"/>
              <a:gd name="connsiteY10" fmla="*/ 213425 h 853698"/>
              <a:gd name="connsiteX11" fmla="*/ 527952 w 734639"/>
              <a:gd name="connsiteY11" fmla="*/ 259630 h 853698"/>
              <a:gd name="connsiteX12" fmla="*/ 545924 w 734639"/>
              <a:gd name="connsiteY12" fmla="*/ 290434 h 853698"/>
              <a:gd name="connsiteX13" fmla="*/ 566144 w 734639"/>
              <a:gd name="connsiteY13" fmla="*/ 290434 h 853698"/>
              <a:gd name="connsiteX14" fmla="*/ 608829 w 734639"/>
              <a:gd name="connsiteY14" fmla="*/ 259630 h 853698"/>
              <a:gd name="connsiteX15" fmla="*/ 633542 w 734639"/>
              <a:gd name="connsiteY15" fmla="*/ 279432 h 853698"/>
              <a:gd name="connsiteX16" fmla="*/ 635788 w 734639"/>
              <a:gd name="connsiteY16" fmla="*/ 319037 h 853698"/>
              <a:gd name="connsiteX17" fmla="*/ 680721 w 734639"/>
              <a:gd name="connsiteY17" fmla="*/ 343240 h 853698"/>
              <a:gd name="connsiteX18" fmla="*/ 673981 w 734639"/>
              <a:gd name="connsiteY18" fmla="*/ 385044 h 853698"/>
              <a:gd name="connsiteX19" fmla="*/ 676227 w 734639"/>
              <a:gd name="connsiteY19" fmla="*/ 396046 h 853698"/>
              <a:gd name="connsiteX20" fmla="*/ 682967 w 734639"/>
              <a:gd name="connsiteY20" fmla="*/ 402646 h 853698"/>
              <a:gd name="connsiteX21" fmla="*/ 667241 w 734639"/>
              <a:gd name="connsiteY21" fmla="*/ 424649 h 853698"/>
              <a:gd name="connsiteX22" fmla="*/ 662748 w 734639"/>
              <a:gd name="connsiteY22" fmla="*/ 451052 h 853698"/>
              <a:gd name="connsiteX23" fmla="*/ 687460 w 734639"/>
              <a:gd name="connsiteY23" fmla="*/ 503858 h 853698"/>
              <a:gd name="connsiteX24" fmla="*/ 723406 w 734639"/>
              <a:gd name="connsiteY24" fmla="*/ 510459 h 853698"/>
              <a:gd name="connsiteX25" fmla="*/ 734639 w 734639"/>
              <a:gd name="connsiteY25" fmla="*/ 536862 h 853698"/>
              <a:gd name="connsiteX26" fmla="*/ 723406 w 734639"/>
              <a:gd name="connsiteY26" fmla="*/ 589668 h 853698"/>
              <a:gd name="connsiteX27" fmla="*/ 669488 w 734639"/>
              <a:gd name="connsiteY27" fmla="*/ 638073 h 853698"/>
              <a:gd name="connsiteX28" fmla="*/ 682967 w 734639"/>
              <a:gd name="connsiteY28" fmla="*/ 721683 h 853698"/>
              <a:gd name="connsiteX29" fmla="*/ 662748 w 734639"/>
              <a:gd name="connsiteY29" fmla="*/ 756887 h 853698"/>
              <a:gd name="connsiteX30" fmla="*/ 676227 w 734639"/>
              <a:gd name="connsiteY30" fmla="*/ 796492 h 853698"/>
              <a:gd name="connsiteX31" fmla="*/ 608829 w 734639"/>
              <a:gd name="connsiteY31" fmla="*/ 783290 h 853698"/>
              <a:gd name="connsiteX32" fmla="*/ 575130 w 734639"/>
              <a:gd name="connsiteY32" fmla="*/ 796492 h 853698"/>
              <a:gd name="connsiteX33" fmla="*/ 541431 w 734639"/>
              <a:gd name="connsiteY33" fmla="*/ 796492 h 853698"/>
              <a:gd name="connsiteX34" fmla="*/ 500992 w 734639"/>
              <a:gd name="connsiteY34" fmla="*/ 807493 h 853698"/>
              <a:gd name="connsiteX35" fmla="*/ 460554 w 734639"/>
              <a:gd name="connsiteY35" fmla="*/ 814094 h 853698"/>
              <a:gd name="connsiteX36" fmla="*/ 397649 w 734639"/>
              <a:gd name="connsiteY36" fmla="*/ 853698 h 853698"/>
              <a:gd name="connsiteX37" fmla="*/ 399895 w 734639"/>
              <a:gd name="connsiteY37" fmla="*/ 776689 h 853698"/>
              <a:gd name="connsiteX38" fmla="*/ 386416 w 734639"/>
              <a:gd name="connsiteY38" fmla="*/ 756887 h 853698"/>
              <a:gd name="connsiteX39" fmla="*/ 343730 w 734639"/>
              <a:gd name="connsiteY39" fmla="*/ 750286 h 853698"/>
              <a:gd name="connsiteX40" fmla="*/ 330251 w 734639"/>
              <a:gd name="connsiteY40" fmla="*/ 717283 h 853698"/>
              <a:gd name="connsiteX41" fmla="*/ 303291 w 734639"/>
              <a:gd name="connsiteY41" fmla="*/ 715082 h 853698"/>
              <a:gd name="connsiteX42" fmla="*/ 292058 w 734639"/>
              <a:gd name="connsiteY42" fmla="*/ 723883 h 853698"/>
              <a:gd name="connsiteX43" fmla="*/ 235893 w 734639"/>
              <a:gd name="connsiteY43" fmla="*/ 715082 h 853698"/>
              <a:gd name="connsiteX44" fmla="*/ 215674 w 734639"/>
              <a:gd name="connsiteY44" fmla="*/ 730484 h 853698"/>
              <a:gd name="connsiteX45" fmla="*/ 204441 w 734639"/>
              <a:gd name="connsiteY45" fmla="*/ 789891 h 853698"/>
              <a:gd name="connsiteX46" fmla="*/ 181975 w 734639"/>
              <a:gd name="connsiteY46" fmla="*/ 836096 h 853698"/>
              <a:gd name="connsiteX47" fmla="*/ 29206 w 734639"/>
              <a:gd name="connsiteY47" fmla="*/ 704081 h 853698"/>
              <a:gd name="connsiteX48" fmla="*/ 0 w 734639"/>
              <a:gd name="connsiteY48" fmla="*/ 642474 h 853698"/>
              <a:gd name="connsiteX49" fmla="*/ 40439 w 734639"/>
              <a:gd name="connsiteY49" fmla="*/ 624872 h 853698"/>
              <a:gd name="connsiteX50" fmla="*/ 74138 w 734639"/>
              <a:gd name="connsiteY50" fmla="*/ 607270 h 853698"/>
              <a:gd name="connsiteX51" fmla="*/ 74138 w 734639"/>
              <a:gd name="connsiteY51" fmla="*/ 556664 h 853698"/>
              <a:gd name="connsiteX52" fmla="*/ 107837 w 734639"/>
              <a:gd name="connsiteY52" fmla="*/ 536862 h 853698"/>
              <a:gd name="connsiteX53" fmla="*/ 123563 w 734639"/>
              <a:gd name="connsiteY53" fmla="*/ 501658 h 853698"/>
              <a:gd name="connsiteX54" fmla="*/ 161755 w 734639"/>
              <a:gd name="connsiteY54" fmla="*/ 477455 h 853698"/>
              <a:gd name="connsiteX55" fmla="*/ 168495 w 734639"/>
              <a:gd name="connsiteY55" fmla="*/ 444451 h 853698"/>
              <a:gd name="connsiteX56" fmla="*/ 164002 w 734639"/>
              <a:gd name="connsiteY56" fmla="*/ 409247 h 853698"/>
              <a:gd name="connsiteX57" fmla="*/ 188715 w 734639"/>
              <a:gd name="connsiteY57" fmla="*/ 389445 h 853698"/>
              <a:gd name="connsiteX58" fmla="*/ 155016 w 734639"/>
              <a:gd name="connsiteY58" fmla="*/ 338839 h 853698"/>
              <a:gd name="connsiteX59" fmla="*/ 190961 w 734639"/>
              <a:gd name="connsiteY59" fmla="*/ 270631 h 853698"/>
              <a:gd name="connsiteX60" fmla="*/ 150522 w 734639"/>
              <a:gd name="connsiteY60" fmla="*/ 224426 h 853698"/>
              <a:gd name="connsiteX61" fmla="*/ 161755 w 734639"/>
              <a:gd name="connsiteY61" fmla="*/ 173820 h 853698"/>
              <a:gd name="connsiteX62" fmla="*/ 123563 w 734639"/>
              <a:gd name="connsiteY62" fmla="*/ 127615 h 853698"/>
              <a:gd name="connsiteX63" fmla="*/ 123563 w 734639"/>
              <a:gd name="connsiteY63" fmla="*/ 59407 h 853698"/>
              <a:gd name="connsiteX64" fmla="*/ 269592 w 734639"/>
              <a:gd name="connsiteY64" fmla="*/ 6601 h 85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34639" h="853698">
                <a:moveTo>
                  <a:pt x="336990" y="0"/>
                </a:moveTo>
                <a:lnTo>
                  <a:pt x="377429" y="2201"/>
                </a:lnTo>
                <a:lnTo>
                  <a:pt x="393155" y="13202"/>
                </a:lnTo>
                <a:lnTo>
                  <a:pt x="404388" y="26403"/>
                </a:lnTo>
                <a:lnTo>
                  <a:pt x="406635" y="41805"/>
                </a:lnTo>
                <a:lnTo>
                  <a:pt x="420115" y="46206"/>
                </a:lnTo>
                <a:lnTo>
                  <a:pt x="438087" y="79209"/>
                </a:lnTo>
                <a:lnTo>
                  <a:pt x="440334" y="127615"/>
                </a:lnTo>
                <a:lnTo>
                  <a:pt x="458307" y="145217"/>
                </a:lnTo>
                <a:lnTo>
                  <a:pt x="500992" y="145217"/>
                </a:lnTo>
                <a:lnTo>
                  <a:pt x="527952" y="213425"/>
                </a:lnTo>
                <a:lnTo>
                  <a:pt x="527952" y="259630"/>
                </a:lnTo>
                <a:lnTo>
                  <a:pt x="545924" y="290434"/>
                </a:lnTo>
                <a:lnTo>
                  <a:pt x="566144" y="290434"/>
                </a:lnTo>
                <a:lnTo>
                  <a:pt x="608829" y="259630"/>
                </a:lnTo>
                <a:lnTo>
                  <a:pt x="633542" y="279432"/>
                </a:lnTo>
                <a:lnTo>
                  <a:pt x="635788" y="319037"/>
                </a:lnTo>
                <a:lnTo>
                  <a:pt x="680721" y="343240"/>
                </a:lnTo>
                <a:lnTo>
                  <a:pt x="673981" y="385044"/>
                </a:lnTo>
                <a:lnTo>
                  <a:pt x="676227" y="396046"/>
                </a:lnTo>
                <a:lnTo>
                  <a:pt x="682967" y="402646"/>
                </a:lnTo>
                <a:lnTo>
                  <a:pt x="667241" y="424649"/>
                </a:lnTo>
                <a:lnTo>
                  <a:pt x="662748" y="451052"/>
                </a:lnTo>
                <a:lnTo>
                  <a:pt x="687460" y="503858"/>
                </a:lnTo>
                <a:lnTo>
                  <a:pt x="723406" y="510459"/>
                </a:lnTo>
                <a:lnTo>
                  <a:pt x="734639" y="536862"/>
                </a:lnTo>
                <a:lnTo>
                  <a:pt x="723406" y="589668"/>
                </a:lnTo>
                <a:lnTo>
                  <a:pt x="669488" y="638073"/>
                </a:lnTo>
                <a:lnTo>
                  <a:pt x="682967" y="721683"/>
                </a:lnTo>
                <a:lnTo>
                  <a:pt x="662748" y="756887"/>
                </a:lnTo>
                <a:lnTo>
                  <a:pt x="676227" y="796492"/>
                </a:lnTo>
                <a:lnTo>
                  <a:pt x="608829" y="783290"/>
                </a:lnTo>
                <a:lnTo>
                  <a:pt x="575130" y="796492"/>
                </a:lnTo>
                <a:lnTo>
                  <a:pt x="541431" y="796492"/>
                </a:lnTo>
                <a:lnTo>
                  <a:pt x="500992" y="807493"/>
                </a:lnTo>
                <a:lnTo>
                  <a:pt x="460554" y="814094"/>
                </a:lnTo>
                <a:lnTo>
                  <a:pt x="397649" y="853698"/>
                </a:lnTo>
                <a:lnTo>
                  <a:pt x="399895" y="776689"/>
                </a:lnTo>
                <a:lnTo>
                  <a:pt x="386416" y="756887"/>
                </a:lnTo>
                <a:lnTo>
                  <a:pt x="343730" y="750286"/>
                </a:lnTo>
                <a:lnTo>
                  <a:pt x="330251" y="717283"/>
                </a:lnTo>
                <a:lnTo>
                  <a:pt x="303291" y="715082"/>
                </a:lnTo>
                <a:lnTo>
                  <a:pt x="292058" y="723883"/>
                </a:lnTo>
                <a:lnTo>
                  <a:pt x="235893" y="715082"/>
                </a:lnTo>
                <a:lnTo>
                  <a:pt x="215674" y="730484"/>
                </a:lnTo>
                <a:lnTo>
                  <a:pt x="204441" y="789891"/>
                </a:lnTo>
                <a:lnTo>
                  <a:pt x="181975" y="836096"/>
                </a:lnTo>
                <a:lnTo>
                  <a:pt x="29206" y="704081"/>
                </a:lnTo>
                <a:lnTo>
                  <a:pt x="0" y="642474"/>
                </a:lnTo>
                <a:lnTo>
                  <a:pt x="40439" y="624872"/>
                </a:lnTo>
                <a:lnTo>
                  <a:pt x="74138" y="607270"/>
                </a:lnTo>
                <a:lnTo>
                  <a:pt x="74138" y="556664"/>
                </a:lnTo>
                <a:lnTo>
                  <a:pt x="107837" y="536862"/>
                </a:lnTo>
                <a:lnTo>
                  <a:pt x="123563" y="501658"/>
                </a:lnTo>
                <a:lnTo>
                  <a:pt x="161755" y="477455"/>
                </a:lnTo>
                <a:lnTo>
                  <a:pt x="168495" y="444451"/>
                </a:lnTo>
                <a:lnTo>
                  <a:pt x="164002" y="409247"/>
                </a:lnTo>
                <a:lnTo>
                  <a:pt x="188715" y="389445"/>
                </a:lnTo>
                <a:lnTo>
                  <a:pt x="155016" y="338839"/>
                </a:lnTo>
                <a:lnTo>
                  <a:pt x="190961" y="270631"/>
                </a:lnTo>
                <a:lnTo>
                  <a:pt x="150522" y="224426"/>
                </a:lnTo>
                <a:lnTo>
                  <a:pt x="161755" y="173820"/>
                </a:lnTo>
                <a:lnTo>
                  <a:pt x="123563" y="127615"/>
                </a:lnTo>
                <a:lnTo>
                  <a:pt x="123563" y="59407"/>
                </a:lnTo>
                <a:lnTo>
                  <a:pt x="269592" y="66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37" name="Zástupný text 336">
            <a:extLst>
              <a:ext uri="{FF2B5EF4-FFF2-40B4-BE49-F238E27FC236}">
                <a16:creationId xmlns:a16="http://schemas.microsoft.com/office/drawing/2014/main" id="{3F92D6AB-F932-947F-749E-B032AD4910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61163" y="7448745"/>
            <a:ext cx="534795" cy="484777"/>
          </a:xfrm>
          <a:custGeom>
            <a:avLst/>
            <a:gdLst>
              <a:gd name="connsiteX0" fmla="*/ 195492 w 534795"/>
              <a:gd name="connsiteY0" fmla="*/ 0 h 484777"/>
              <a:gd name="connsiteX1" fmla="*/ 235939 w 534795"/>
              <a:gd name="connsiteY1" fmla="*/ 39484 h 484777"/>
              <a:gd name="connsiteX2" fmla="*/ 269645 w 534795"/>
              <a:gd name="connsiteY2" fmla="*/ 41678 h 484777"/>
              <a:gd name="connsiteX3" fmla="*/ 271892 w 534795"/>
              <a:gd name="connsiteY3" fmla="*/ 59226 h 484777"/>
              <a:gd name="connsiteX4" fmla="*/ 310091 w 534795"/>
              <a:gd name="connsiteY4" fmla="*/ 41678 h 484777"/>
              <a:gd name="connsiteX5" fmla="*/ 352785 w 534795"/>
              <a:gd name="connsiteY5" fmla="*/ 52646 h 484777"/>
              <a:gd name="connsiteX6" fmla="*/ 399973 w 534795"/>
              <a:gd name="connsiteY6" fmla="*/ 28517 h 484777"/>
              <a:gd name="connsiteX7" fmla="*/ 438172 w 534795"/>
              <a:gd name="connsiteY7" fmla="*/ 48259 h 484777"/>
              <a:gd name="connsiteX8" fmla="*/ 467384 w 534795"/>
              <a:gd name="connsiteY8" fmla="*/ 68001 h 484777"/>
              <a:gd name="connsiteX9" fmla="*/ 494348 w 534795"/>
              <a:gd name="connsiteY9" fmla="*/ 68001 h 484777"/>
              <a:gd name="connsiteX10" fmla="*/ 534795 w 534795"/>
              <a:gd name="connsiteY10" fmla="*/ 114065 h 484777"/>
              <a:gd name="connsiteX11" fmla="*/ 492101 w 534795"/>
              <a:gd name="connsiteY11" fmla="*/ 186453 h 484777"/>
              <a:gd name="connsiteX12" fmla="*/ 528054 w 534795"/>
              <a:gd name="connsiteY12" fmla="*/ 236905 h 484777"/>
              <a:gd name="connsiteX13" fmla="*/ 507831 w 534795"/>
              <a:gd name="connsiteY13" fmla="*/ 252260 h 484777"/>
              <a:gd name="connsiteX14" fmla="*/ 514572 w 534795"/>
              <a:gd name="connsiteY14" fmla="*/ 289550 h 484777"/>
              <a:gd name="connsiteX15" fmla="*/ 507831 w 534795"/>
              <a:gd name="connsiteY15" fmla="*/ 329034 h 484777"/>
              <a:gd name="connsiteX16" fmla="*/ 467384 w 534795"/>
              <a:gd name="connsiteY16" fmla="*/ 344389 h 484777"/>
              <a:gd name="connsiteX17" fmla="*/ 451655 w 534795"/>
              <a:gd name="connsiteY17" fmla="*/ 377293 h 484777"/>
              <a:gd name="connsiteX18" fmla="*/ 413455 w 534795"/>
              <a:gd name="connsiteY18" fmla="*/ 408003 h 484777"/>
              <a:gd name="connsiteX19" fmla="*/ 413455 w 534795"/>
              <a:gd name="connsiteY19" fmla="*/ 454067 h 484777"/>
              <a:gd name="connsiteX20" fmla="*/ 384243 w 534795"/>
              <a:gd name="connsiteY20" fmla="*/ 465035 h 484777"/>
              <a:gd name="connsiteX21" fmla="*/ 346044 w 534795"/>
              <a:gd name="connsiteY21" fmla="*/ 484777 h 484777"/>
              <a:gd name="connsiteX22" fmla="*/ 337056 w 534795"/>
              <a:gd name="connsiteY22" fmla="*/ 462842 h 484777"/>
              <a:gd name="connsiteX23" fmla="*/ 346044 w 534795"/>
              <a:gd name="connsiteY23" fmla="*/ 440906 h 484777"/>
              <a:gd name="connsiteX24" fmla="*/ 337056 w 534795"/>
              <a:gd name="connsiteY24" fmla="*/ 410196 h 484777"/>
              <a:gd name="connsiteX25" fmla="*/ 204480 w 534795"/>
              <a:gd name="connsiteY25" fmla="*/ 272002 h 484777"/>
              <a:gd name="connsiteX26" fmla="*/ 182010 w 534795"/>
              <a:gd name="connsiteY26" fmla="*/ 278582 h 484777"/>
              <a:gd name="connsiteX27" fmla="*/ 128081 w 534795"/>
              <a:gd name="connsiteY27" fmla="*/ 239098 h 484777"/>
              <a:gd name="connsiteX28" fmla="*/ 103364 w 534795"/>
              <a:gd name="connsiteY28" fmla="*/ 171098 h 484777"/>
              <a:gd name="connsiteX29" fmla="*/ 0 w 534795"/>
              <a:gd name="connsiteY29" fmla="*/ 68001 h 484777"/>
              <a:gd name="connsiteX30" fmla="*/ 0 w 534795"/>
              <a:gd name="connsiteY30" fmla="*/ 46065 h 484777"/>
              <a:gd name="connsiteX31" fmla="*/ 38200 w 534795"/>
              <a:gd name="connsiteY31" fmla="*/ 35097 h 484777"/>
              <a:gd name="connsiteX32" fmla="*/ 134822 w 534795"/>
              <a:gd name="connsiteY32" fmla="*/ 65807 h 48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4795" h="484777">
                <a:moveTo>
                  <a:pt x="195492" y="0"/>
                </a:moveTo>
                <a:lnTo>
                  <a:pt x="235939" y="39484"/>
                </a:lnTo>
                <a:lnTo>
                  <a:pt x="269645" y="41678"/>
                </a:lnTo>
                <a:lnTo>
                  <a:pt x="271892" y="59226"/>
                </a:lnTo>
                <a:lnTo>
                  <a:pt x="310091" y="41678"/>
                </a:lnTo>
                <a:lnTo>
                  <a:pt x="352785" y="52646"/>
                </a:lnTo>
                <a:lnTo>
                  <a:pt x="399973" y="28517"/>
                </a:lnTo>
                <a:lnTo>
                  <a:pt x="438172" y="48259"/>
                </a:lnTo>
                <a:lnTo>
                  <a:pt x="467384" y="68001"/>
                </a:lnTo>
                <a:lnTo>
                  <a:pt x="494348" y="68001"/>
                </a:lnTo>
                <a:lnTo>
                  <a:pt x="534795" y="114065"/>
                </a:lnTo>
                <a:lnTo>
                  <a:pt x="492101" y="186453"/>
                </a:lnTo>
                <a:lnTo>
                  <a:pt x="528054" y="236905"/>
                </a:lnTo>
                <a:lnTo>
                  <a:pt x="507831" y="252260"/>
                </a:lnTo>
                <a:lnTo>
                  <a:pt x="514572" y="289550"/>
                </a:lnTo>
                <a:lnTo>
                  <a:pt x="507831" y="329034"/>
                </a:lnTo>
                <a:lnTo>
                  <a:pt x="467384" y="344389"/>
                </a:lnTo>
                <a:lnTo>
                  <a:pt x="451655" y="377293"/>
                </a:lnTo>
                <a:lnTo>
                  <a:pt x="413455" y="408003"/>
                </a:lnTo>
                <a:lnTo>
                  <a:pt x="413455" y="454067"/>
                </a:lnTo>
                <a:lnTo>
                  <a:pt x="384243" y="465035"/>
                </a:lnTo>
                <a:lnTo>
                  <a:pt x="346044" y="484777"/>
                </a:lnTo>
                <a:lnTo>
                  <a:pt x="337056" y="462842"/>
                </a:lnTo>
                <a:lnTo>
                  <a:pt x="346044" y="440906"/>
                </a:lnTo>
                <a:lnTo>
                  <a:pt x="337056" y="410196"/>
                </a:lnTo>
                <a:lnTo>
                  <a:pt x="204480" y="272002"/>
                </a:lnTo>
                <a:lnTo>
                  <a:pt x="182010" y="278582"/>
                </a:lnTo>
                <a:lnTo>
                  <a:pt x="128081" y="239098"/>
                </a:lnTo>
                <a:lnTo>
                  <a:pt x="103364" y="171098"/>
                </a:lnTo>
                <a:lnTo>
                  <a:pt x="0" y="68001"/>
                </a:lnTo>
                <a:lnTo>
                  <a:pt x="0" y="46065"/>
                </a:lnTo>
                <a:lnTo>
                  <a:pt x="38200" y="35097"/>
                </a:lnTo>
                <a:lnTo>
                  <a:pt x="134822" y="658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39" name="Zástupný text 338">
            <a:extLst>
              <a:ext uri="{FF2B5EF4-FFF2-40B4-BE49-F238E27FC236}">
                <a16:creationId xmlns:a16="http://schemas.microsoft.com/office/drawing/2014/main" id="{5A21874F-E7B6-717E-1AC0-9EDB992F6F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51545" y="7223126"/>
            <a:ext cx="819078" cy="783572"/>
          </a:xfrm>
          <a:custGeom>
            <a:avLst/>
            <a:gdLst>
              <a:gd name="connsiteX0" fmla="*/ 447793 w 819078"/>
              <a:gd name="connsiteY0" fmla="*/ 0 h 783572"/>
              <a:gd name="connsiteX1" fmla="*/ 477045 w 819078"/>
              <a:gd name="connsiteY1" fmla="*/ 4390 h 783572"/>
              <a:gd name="connsiteX2" fmla="*/ 544552 w 819078"/>
              <a:gd name="connsiteY2" fmla="*/ 72431 h 783572"/>
              <a:gd name="connsiteX3" fmla="*/ 569304 w 819078"/>
              <a:gd name="connsiteY3" fmla="*/ 98770 h 783572"/>
              <a:gd name="connsiteX4" fmla="*/ 598557 w 819078"/>
              <a:gd name="connsiteY4" fmla="*/ 94380 h 783572"/>
              <a:gd name="connsiteX5" fmla="*/ 627810 w 819078"/>
              <a:gd name="connsiteY5" fmla="*/ 109744 h 783572"/>
              <a:gd name="connsiteX6" fmla="*/ 661563 w 819078"/>
              <a:gd name="connsiteY6" fmla="*/ 142667 h 783572"/>
              <a:gd name="connsiteX7" fmla="*/ 681815 w 819078"/>
              <a:gd name="connsiteY7" fmla="*/ 142667 h 783572"/>
              <a:gd name="connsiteX8" fmla="*/ 704317 w 819078"/>
              <a:gd name="connsiteY8" fmla="*/ 127303 h 783572"/>
              <a:gd name="connsiteX9" fmla="*/ 722319 w 819078"/>
              <a:gd name="connsiteY9" fmla="*/ 114134 h 783572"/>
              <a:gd name="connsiteX10" fmla="*/ 740321 w 819078"/>
              <a:gd name="connsiteY10" fmla="*/ 118524 h 783572"/>
              <a:gd name="connsiteX11" fmla="*/ 776324 w 819078"/>
              <a:gd name="connsiteY11" fmla="*/ 127303 h 783572"/>
              <a:gd name="connsiteX12" fmla="*/ 774074 w 819078"/>
              <a:gd name="connsiteY12" fmla="*/ 151447 h 783572"/>
              <a:gd name="connsiteX13" fmla="*/ 774074 w 819078"/>
              <a:gd name="connsiteY13" fmla="*/ 171201 h 783572"/>
              <a:gd name="connsiteX14" fmla="*/ 776324 w 819078"/>
              <a:gd name="connsiteY14" fmla="*/ 199734 h 783572"/>
              <a:gd name="connsiteX15" fmla="*/ 803327 w 819078"/>
              <a:gd name="connsiteY15" fmla="*/ 228268 h 783572"/>
              <a:gd name="connsiteX16" fmla="*/ 819078 w 819078"/>
              <a:gd name="connsiteY16" fmla="*/ 243632 h 783572"/>
              <a:gd name="connsiteX17" fmla="*/ 805577 w 819078"/>
              <a:gd name="connsiteY17" fmla="*/ 276555 h 783572"/>
              <a:gd name="connsiteX18" fmla="*/ 803327 w 819078"/>
              <a:gd name="connsiteY18" fmla="*/ 296309 h 783572"/>
              <a:gd name="connsiteX19" fmla="*/ 774074 w 819078"/>
              <a:gd name="connsiteY19" fmla="*/ 289724 h 783572"/>
              <a:gd name="connsiteX20" fmla="*/ 749321 w 819078"/>
              <a:gd name="connsiteY20" fmla="*/ 267776 h 783572"/>
              <a:gd name="connsiteX21" fmla="*/ 706567 w 819078"/>
              <a:gd name="connsiteY21" fmla="*/ 252411 h 783572"/>
              <a:gd name="connsiteX22" fmla="*/ 666063 w 819078"/>
              <a:gd name="connsiteY22" fmla="*/ 272165 h 783572"/>
              <a:gd name="connsiteX23" fmla="*/ 636811 w 819078"/>
              <a:gd name="connsiteY23" fmla="*/ 267776 h 783572"/>
              <a:gd name="connsiteX24" fmla="*/ 603057 w 819078"/>
              <a:gd name="connsiteY24" fmla="*/ 267776 h 783572"/>
              <a:gd name="connsiteX25" fmla="*/ 585056 w 819078"/>
              <a:gd name="connsiteY25" fmla="*/ 285335 h 783572"/>
              <a:gd name="connsiteX26" fmla="*/ 573805 w 819078"/>
              <a:gd name="connsiteY26" fmla="*/ 267776 h 783572"/>
              <a:gd name="connsiteX27" fmla="*/ 553553 w 819078"/>
              <a:gd name="connsiteY27" fmla="*/ 265581 h 783572"/>
              <a:gd name="connsiteX28" fmla="*/ 501798 w 819078"/>
              <a:gd name="connsiteY28" fmla="*/ 223878 h 783572"/>
              <a:gd name="connsiteX29" fmla="*/ 441042 w 819078"/>
              <a:gd name="connsiteY29" fmla="*/ 289724 h 783572"/>
              <a:gd name="connsiteX30" fmla="*/ 346533 w 819078"/>
              <a:gd name="connsiteY30" fmla="*/ 261191 h 783572"/>
              <a:gd name="connsiteX31" fmla="*/ 312780 w 819078"/>
              <a:gd name="connsiteY31" fmla="*/ 267776 h 783572"/>
              <a:gd name="connsiteX32" fmla="*/ 308279 w 819078"/>
              <a:gd name="connsiteY32" fmla="*/ 276555 h 783572"/>
              <a:gd name="connsiteX33" fmla="*/ 312780 w 819078"/>
              <a:gd name="connsiteY33" fmla="*/ 294114 h 783572"/>
              <a:gd name="connsiteX34" fmla="*/ 380286 w 819078"/>
              <a:gd name="connsiteY34" fmla="*/ 362155 h 783572"/>
              <a:gd name="connsiteX35" fmla="*/ 414039 w 819078"/>
              <a:gd name="connsiteY35" fmla="*/ 403858 h 783572"/>
              <a:gd name="connsiteX36" fmla="*/ 423040 w 819078"/>
              <a:gd name="connsiteY36" fmla="*/ 432392 h 783572"/>
              <a:gd name="connsiteX37" fmla="*/ 432041 w 819078"/>
              <a:gd name="connsiteY37" fmla="*/ 460925 h 783572"/>
              <a:gd name="connsiteX38" fmla="*/ 447793 w 819078"/>
              <a:gd name="connsiteY38" fmla="*/ 476289 h 783572"/>
              <a:gd name="connsiteX39" fmla="*/ 452293 w 819078"/>
              <a:gd name="connsiteY39" fmla="*/ 476289 h 783572"/>
              <a:gd name="connsiteX40" fmla="*/ 481546 w 819078"/>
              <a:gd name="connsiteY40" fmla="*/ 500433 h 783572"/>
              <a:gd name="connsiteX41" fmla="*/ 501798 w 819078"/>
              <a:gd name="connsiteY41" fmla="*/ 496043 h 783572"/>
              <a:gd name="connsiteX42" fmla="*/ 515299 w 819078"/>
              <a:gd name="connsiteY42" fmla="*/ 509212 h 783572"/>
              <a:gd name="connsiteX43" fmla="*/ 553553 w 819078"/>
              <a:gd name="connsiteY43" fmla="*/ 537746 h 783572"/>
              <a:gd name="connsiteX44" fmla="*/ 612058 w 819078"/>
              <a:gd name="connsiteY44" fmla="*/ 603592 h 783572"/>
              <a:gd name="connsiteX45" fmla="*/ 643561 w 819078"/>
              <a:gd name="connsiteY45" fmla="*/ 638710 h 783572"/>
              <a:gd name="connsiteX46" fmla="*/ 652562 w 819078"/>
              <a:gd name="connsiteY46" fmla="*/ 660659 h 783572"/>
              <a:gd name="connsiteX47" fmla="*/ 639061 w 819078"/>
              <a:gd name="connsiteY47" fmla="*/ 686998 h 783572"/>
              <a:gd name="connsiteX48" fmla="*/ 654812 w 819078"/>
              <a:gd name="connsiteY48" fmla="*/ 713336 h 783572"/>
              <a:gd name="connsiteX49" fmla="*/ 681815 w 819078"/>
              <a:gd name="connsiteY49" fmla="*/ 783572 h 783572"/>
              <a:gd name="connsiteX50" fmla="*/ 618809 w 819078"/>
              <a:gd name="connsiteY50" fmla="*/ 715531 h 783572"/>
              <a:gd name="connsiteX51" fmla="*/ 598557 w 819078"/>
              <a:gd name="connsiteY51" fmla="*/ 700167 h 783572"/>
              <a:gd name="connsiteX52" fmla="*/ 564804 w 819078"/>
              <a:gd name="connsiteY52" fmla="*/ 686998 h 783572"/>
              <a:gd name="connsiteX53" fmla="*/ 553553 w 819078"/>
              <a:gd name="connsiteY53" fmla="*/ 686998 h 783572"/>
              <a:gd name="connsiteX54" fmla="*/ 540051 w 819078"/>
              <a:gd name="connsiteY54" fmla="*/ 689192 h 783572"/>
              <a:gd name="connsiteX55" fmla="*/ 524300 w 819078"/>
              <a:gd name="connsiteY55" fmla="*/ 656269 h 783572"/>
              <a:gd name="connsiteX56" fmla="*/ 515299 w 819078"/>
              <a:gd name="connsiteY56" fmla="*/ 638710 h 783572"/>
              <a:gd name="connsiteX57" fmla="*/ 472545 w 819078"/>
              <a:gd name="connsiteY57" fmla="*/ 599202 h 783572"/>
              <a:gd name="connsiteX58" fmla="*/ 423040 w 819078"/>
              <a:gd name="connsiteY58" fmla="*/ 577254 h 783572"/>
              <a:gd name="connsiteX59" fmla="*/ 396038 w 819078"/>
              <a:gd name="connsiteY59" fmla="*/ 570669 h 783572"/>
              <a:gd name="connsiteX60" fmla="*/ 362285 w 819078"/>
              <a:gd name="connsiteY60" fmla="*/ 570669 h 783572"/>
              <a:gd name="connsiteX61" fmla="*/ 351033 w 819078"/>
              <a:gd name="connsiteY61" fmla="*/ 561889 h 783572"/>
              <a:gd name="connsiteX62" fmla="*/ 238523 w 819078"/>
              <a:gd name="connsiteY62" fmla="*/ 436781 h 783572"/>
              <a:gd name="connsiteX63" fmla="*/ 220521 w 819078"/>
              <a:gd name="connsiteY63" fmla="*/ 414832 h 783572"/>
              <a:gd name="connsiteX64" fmla="*/ 258775 w 819078"/>
              <a:gd name="connsiteY64" fmla="*/ 414832 h 783572"/>
              <a:gd name="connsiteX65" fmla="*/ 263275 w 819078"/>
              <a:gd name="connsiteY65" fmla="*/ 403858 h 783572"/>
              <a:gd name="connsiteX66" fmla="*/ 229522 w 819078"/>
              <a:gd name="connsiteY66" fmla="*/ 366545 h 783572"/>
              <a:gd name="connsiteX67" fmla="*/ 200269 w 819078"/>
              <a:gd name="connsiteY67" fmla="*/ 322648 h 783572"/>
              <a:gd name="connsiteX68" fmla="*/ 200269 w 819078"/>
              <a:gd name="connsiteY68" fmla="*/ 296309 h 783572"/>
              <a:gd name="connsiteX69" fmla="*/ 204769 w 819078"/>
              <a:gd name="connsiteY69" fmla="*/ 256801 h 783572"/>
              <a:gd name="connsiteX70" fmla="*/ 184518 w 819078"/>
              <a:gd name="connsiteY70" fmla="*/ 243632 h 783572"/>
              <a:gd name="connsiteX71" fmla="*/ 155265 w 819078"/>
              <a:gd name="connsiteY71" fmla="*/ 237047 h 783572"/>
              <a:gd name="connsiteX72" fmla="*/ 126012 w 819078"/>
              <a:gd name="connsiteY72" fmla="*/ 215098 h 783572"/>
              <a:gd name="connsiteX73" fmla="*/ 103510 w 819078"/>
              <a:gd name="connsiteY73" fmla="*/ 252411 h 783572"/>
              <a:gd name="connsiteX74" fmla="*/ 92259 w 819078"/>
              <a:gd name="connsiteY74" fmla="*/ 276555 h 783572"/>
              <a:gd name="connsiteX75" fmla="*/ 69757 w 819078"/>
              <a:gd name="connsiteY75" fmla="*/ 289724 h 783572"/>
              <a:gd name="connsiteX76" fmla="*/ 49505 w 819078"/>
              <a:gd name="connsiteY76" fmla="*/ 285335 h 783572"/>
              <a:gd name="connsiteX77" fmla="*/ 33753 w 819078"/>
              <a:gd name="connsiteY77" fmla="*/ 261191 h 783572"/>
              <a:gd name="connsiteX78" fmla="*/ 15751 w 819078"/>
              <a:gd name="connsiteY78" fmla="*/ 223878 h 783572"/>
              <a:gd name="connsiteX79" fmla="*/ 0 w 819078"/>
              <a:gd name="connsiteY79" fmla="*/ 175591 h 783572"/>
              <a:gd name="connsiteX80" fmla="*/ 54005 w 819078"/>
              <a:gd name="connsiteY80" fmla="*/ 190955 h 783572"/>
              <a:gd name="connsiteX81" fmla="*/ 92259 w 819078"/>
              <a:gd name="connsiteY81" fmla="*/ 175591 h 783572"/>
              <a:gd name="connsiteX82" fmla="*/ 121512 w 819078"/>
              <a:gd name="connsiteY82" fmla="*/ 162421 h 783572"/>
              <a:gd name="connsiteX83" fmla="*/ 180017 w 819078"/>
              <a:gd name="connsiteY83" fmla="*/ 175591 h 783572"/>
              <a:gd name="connsiteX84" fmla="*/ 238523 w 819078"/>
              <a:gd name="connsiteY84" fmla="*/ 190955 h 783572"/>
              <a:gd name="connsiteX85" fmla="*/ 326281 w 819078"/>
              <a:gd name="connsiteY85" fmla="*/ 98770 h 783572"/>
              <a:gd name="connsiteX86" fmla="*/ 333032 w 819078"/>
              <a:gd name="connsiteY86" fmla="*/ 72431 h 783572"/>
              <a:gd name="connsiteX87" fmla="*/ 353284 w 819078"/>
              <a:gd name="connsiteY87" fmla="*/ 52677 h 783572"/>
              <a:gd name="connsiteX88" fmla="*/ 400538 w 819078"/>
              <a:gd name="connsiteY88" fmla="*/ 57067 h 78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19078" h="783572">
                <a:moveTo>
                  <a:pt x="447793" y="0"/>
                </a:moveTo>
                <a:lnTo>
                  <a:pt x="477045" y="4390"/>
                </a:lnTo>
                <a:lnTo>
                  <a:pt x="544552" y="72431"/>
                </a:lnTo>
                <a:lnTo>
                  <a:pt x="569304" y="98770"/>
                </a:lnTo>
                <a:lnTo>
                  <a:pt x="598557" y="94380"/>
                </a:lnTo>
                <a:lnTo>
                  <a:pt x="627810" y="109744"/>
                </a:lnTo>
                <a:lnTo>
                  <a:pt x="661563" y="142667"/>
                </a:lnTo>
                <a:lnTo>
                  <a:pt x="681815" y="142667"/>
                </a:lnTo>
                <a:lnTo>
                  <a:pt x="704317" y="127303"/>
                </a:lnTo>
                <a:lnTo>
                  <a:pt x="722319" y="114134"/>
                </a:lnTo>
                <a:lnTo>
                  <a:pt x="740321" y="118524"/>
                </a:lnTo>
                <a:lnTo>
                  <a:pt x="776324" y="127303"/>
                </a:lnTo>
                <a:lnTo>
                  <a:pt x="774074" y="151447"/>
                </a:lnTo>
                <a:lnTo>
                  <a:pt x="774074" y="171201"/>
                </a:lnTo>
                <a:lnTo>
                  <a:pt x="776324" y="199734"/>
                </a:lnTo>
                <a:lnTo>
                  <a:pt x="803327" y="228268"/>
                </a:lnTo>
                <a:lnTo>
                  <a:pt x="819078" y="243632"/>
                </a:lnTo>
                <a:lnTo>
                  <a:pt x="805577" y="276555"/>
                </a:lnTo>
                <a:lnTo>
                  <a:pt x="803327" y="296309"/>
                </a:lnTo>
                <a:lnTo>
                  <a:pt x="774074" y="289724"/>
                </a:lnTo>
                <a:lnTo>
                  <a:pt x="749321" y="267776"/>
                </a:lnTo>
                <a:lnTo>
                  <a:pt x="706567" y="252411"/>
                </a:lnTo>
                <a:lnTo>
                  <a:pt x="666063" y="272165"/>
                </a:lnTo>
                <a:lnTo>
                  <a:pt x="636811" y="267776"/>
                </a:lnTo>
                <a:lnTo>
                  <a:pt x="603057" y="267776"/>
                </a:lnTo>
                <a:lnTo>
                  <a:pt x="585056" y="285335"/>
                </a:lnTo>
                <a:lnTo>
                  <a:pt x="573805" y="267776"/>
                </a:lnTo>
                <a:lnTo>
                  <a:pt x="553553" y="265581"/>
                </a:lnTo>
                <a:lnTo>
                  <a:pt x="501798" y="223878"/>
                </a:lnTo>
                <a:lnTo>
                  <a:pt x="441042" y="289724"/>
                </a:lnTo>
                <a:lnTo>
                  <a:pt x="346533" y="261191"/>
                </a:lnTo>
                <a:lnTo>
                  <a:pt x="312780" y="267776"/>
                </a:lnTo>
                <a:lnTo>
                  <a:pt x="308279" y="276555"/>
                </a:lnTo>
                <a:lnTo>
                  <a:pt x="312780" y="294114"/>
                </a:lnTo>
                <a:lnTo>
                  <a:pt x="380286" y="362155"/>
                </a:lnTo>
                <a:lnTo>
                  <a:pt x="414039" y="403858"/>
                </a:lnTo>
                <a:lnTo>
                  <a:pt x="423040" y="432392"/>
                </a:lnTo>
                <a:lnTo>
                  <a:pt x="432041" y="460925"/>
                </a:lnTo>
                <a:lnTo>
                  <a:pt x="447793" y="476289"/>
                </a:lnTo>
                <a:lnTo>
                  <a:pt x="452293" y="476289"/>
                </a:lnTo>
                <a:lnTo>
                  <a:pt x="481546" y="500433"/>
                </a:lnTo>
                <a:lnTo>
                  <a:pt x="501798" y="496043"/>
                </a:lnTo>
                <a:lnTo>
                  <a:pt x="515299" y="509212"/>
                </a:lnTo>
                <a:lnTo>
                  <a:pt x="553553" y="537746"/>
                </a:lnTo>
                <a:lnTo>
                  <a:pt x="612058" y="603592"/>
                </a:lnTo>
                <a:lnTo>
                  <a:pt x="643561" y="638710"/>
                </a:lnTo>
                <a:lnTo>
                  <a:pt x="652562" y="660659"/>
                </a:lnTo>
                <a:lnTo>
                  <a:pt x="639061" y="686998"/>
                </a:lnTo>
                <a:lnTo>
                  <a:pt x="654812" y="713336"/>
                </a:lnTo>
                <a:lnTo>
                  <a:pt x="681815" y="783572"/>
                </a:lnTo>
                <a:lnTo>
                  <a:pt x="618809" y="715531"/>
                </a:lnTo>
                <a:lnTo>
                  <a:pt x="598557" y="700167"/>
                </a:lnTo>
                <a:lnTo>
                  <a:pt x="564804" y="686998"/>
                </a:lnTo>
                <a:lnTo>
                  <a:pt x="553553" y="686998"/>
                </a:lnTo>
                <a:lnTo>
                  <a:pt x="540051" y="689192"/>
                </a:lnTo>
                <a:lnTo>
                  <a:pt x="524300" y="656269"/>
                </a:lnTo>
                <a:lnTo>
                  <a:pt x="515299" y="638710"/>
                </a:lnTo>
                <a:lnTo>
                  <a:pt x="472545" y="599202"/>
                </a:lnTo>
                <a:lnTo>
                  <a:pt x="423040" y="577254"/>
                </a:lnTo>
                <a:lnTo>
                  <a:pt x="396038" y="570669"/>
                </a:lnTo>
                <a:lnTo>
                  <a:pt x="362285" y="570669"/>
                </a:lnTo>
                <a:lnTo>
                  <a:pt x="351033" y="561889"/>
                </a:lnTo>
                <a:lnTo>
                  <a:pt x="238523" y="436781"/>
                </a:lnTo>
                <a:lnTo>
                  <a:pt x="220521" y="414832"/>
                </a:lnTo>
                <a:lnTo>
                  <a:pt x="258775" y="414832"/>
                </a:lnTo>
                <a:lnTo>
                  <a:pt x="263275" y="403858"/>
                </a:lnTo>
                <a:lnTo>
                  <a:pt x="229522" y="366545"/>
                </a:lnTo>
                <a:lnTo>
                  <a:pt x="200269" y="322648"/>
                </a:lnTo>
                <a:lnTo>
                  <a:pt x="200269" y="296309"/>
                </a:lnTo>
                <a:lnTo>
                  <a:pt x="204769" y="256801"/>
                </a:lnTo>
                <a:lnTo>
                  <a:pt x="184518" y="243632"/>
                </a:lnTo>
                <a:lnTo>
                  <a:pt x="155265" y="237047"/>
                </a:lnTo>
                <a:lnTo>
                  <a:pt x="126012" y="215098"/>
                </a:lnTo>
                <a:lnTo>
                  <a:pt x="103510" y="252411"/>
                </a:lnTo>
                <a:lnTo>
                  <a:pt x="92259" y="276555"/>
                </a:lnTo>
                <a:lnTo>
                  <a:pt x="69757" y="289724"/>
                </a:lnTo>
                <a:lnTo>
                  <a:pt x="49505" y="285335"/>
                </a:lnTo>
                <a:lnTo>
                  <a:pt x="33753" y="261191"/>
                </a:lnTo>
                <a:lnTo>
                  <a:pt x="15751" y="223878"/>
                </a:lnTo>
                <a:lnTo>
                  <a:pt x="0" y="175591"/>
                </a:lnTo>
                <a:lnTo>
                  <a:pt x="54005" y="190955"/>
                </a:lnTo>
                <a:lnTo>
                  <a:pt x="92259" y="175591"/>
                </a:lnTo>
                <a:lnTo>
                  <a:pt x="121512" y="162421"/>
                </a:lnTo>
                <a:lnTo>
                  <a:pt x="180017" y="175591"/>
                </a:lnTo>
                <a:lnTo>
                  <a:pt x="238523" y="190955"/>
                </a:lnTo>
                <a:lnTo>
                  <a:pt x="326281" y="98770"/>
                </a:lnTo>
                <a:lnTo>
                  <a:pt x="333032" y="72431"/>
                </a:lnTo>
                <a:lnTo>
                  <a:pt x="353284" y="52677"/>
                </a:lnTo>
                <a:lnTo>
                  <a:pt x="400538" y="570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41" name="Zástupný text 340">
            <a:extLst>
              <a:ext uri="{FF2B5EF4-FFF2-40B4-BE49-F238E27FC236}">
                <a16:creationId xmlns:a16="http://schemas.microsoft.com/office/drawing/2014/main" id="{777D6B87-DC68-11C0-2F41-976BE35887D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51545" y="7165198"/>
            <a:ext cx="447538" cy="250013"/>
          </a:xfrm>
          <a:custGeom>
            <a:avLst/>
            <a:gdLst>
              <a:gd name="connsiteX0" fmla="*/ 411555 w 447538"/>
              <a:gd name="connsiteY0" fmla="*/ 0 h 250013"/>
              <a:gd name="connsiteX1" fmla="*/ 443040 w 447538"/>
              <a:gd name="connsiteY1" fmla="*/ 32611 h 250013"/>
              <a:gd name="connsiteX2" fmla="*/ 447538 w 447538"/>
              <a:gd name="connsiteY2" fmla="*/ 65221 h 250013"/>
              <a:gd name="connsiteX3" fmla="*/ 400310 w 447538"/>
              <a:gd name="connsiteY3" fmla="*/ 117398 h 250013"/>
              <a:gd name="connsiteX4" fmla="*/ 355332 w 447538"/>
              <a:gd name="connsiteY4" fmla="*/ 113050 h 250013"/>
              <a:gd name="connsiteX5" fmla="*/ 339589 w 447538"/>
              <a:gd name="connsiteY5" fmla="*/ 123920 h 250013"/>
              <a:gd name="connsiteX6" fmla="*/ 323847 w 447538"/>
              <a:gd name="connsiteY6" fmla="*/ 160878 h 250013"/>
              <a:gd name="connsiteX7" fmla="*/ 242885 w 447538"/>
              <a:gd name="connsiteY7" fmla="*/ 247839 h 250013"/>
              <a:gd name="connsiteX8" fmla="*/ 119194 w 447538"/>
              <a:gd name="connsiteY8" fmla="*/ 217403 h 250013"/>
              <a:gd name="connsiteX9" fmla="*/ 62970 w 447538"/>
              <a:gd name="connsiteY9" fmla="*/ 250013 h 250013"/>
              <a:gd name="connsiteX10" fmla="*/ 44979 w 447538"/>
              <a:gd name="connsiteY10" fmla="*/ 245665 h 250013"/>
              <a:gd name="connsiteX11" fmla="*/ 0 w 447538"/>
              <a:gd name="connsiteY11" fmla="*/ 226099 h 250013"/>
              <a:gd name="connsiteX12" fmla="*/ 24738 w 447538"/>
              <a:gd name="connsiteY12" fmla="*/ 221751 h 250013"/>
              <a:gd name="connsiteX13" fmla="*/ 49477 w 447538"/>
              <a:gd name="connsiteY13" fmla="*/ 217403 h 250013"/>
              <a:gd name="connsiteX14" fmla="*/ 69717 w 447538"/>
              <a:gd name="connsiteY14" fmla="*/ 202185 h 250013"/>
              <a:gd name="connsiteX15" fmla="*/ 83211 w 447538"/>
              <a:gd name="connsiteY15" fmla="*/ 180444 h 250013"/>
              <a:gd name="connsiteX16" fmla="*/ 38232 w 447538"/>
              <a:gd name="connsiteY16" fmla="*/ 136964 h 250013"/>
              <a:gd name="connsiteX17" fmla="*/ 33734 w 447538"/>
              <a:gd name="connsiteY17" fmla="*/ 69569 h 250013"/>
              <a:gd name="connsiteX18" fmla="*/ 33734 w 447538"/>
              <a:gd name="connsiteY18" fmla="*/ 15218 h 250013"/>
              <a:gd name="connsiteX19" fmla="*/ 69717 w 447538"/>
              <a:gd name="connsiteY19" fmla="*/ 15218 h 250013"/>
              <a:gd name="connsiteX20" fmla="*/ 164172 w 447538"/>
              <a:gd name="connsiteY20" fmla="*/ 43481 h 250013"/>
              <a:gd name="connsiteX21" fmla="*/ 188911 w 447538"/>
              <a:gd name="connsiteY21" fmla="*/ 10870 h 250013"/>
              <a:gd name="connsiteX22" fmla="*/ 245134 w 447538"/>
              <a:gd name="connsiteY22" fmla="*/ 15218 h 250013"/>
              <a:gd name="connsiteX23" fmla="*/ 285615 w 447538"/>
              <a:gd name="connsiteY23" fmla="*/ 4348 h 250013"/>
              <a:gd name="connsiteX24" fmla="*/ 326096 w 447538"/>
              <a:gd name="connsiteY24" fmla="*/ 2174 h 250013"/>
              <a:gd name="connsiteX25" fmla="*/ 366576 w 447538"/>
              <a:gd name="connsiteY25" fmla="*/ 10870 h 250013"/>
              <a:gd name="connsiteX26" fmla="*/ 389066 w 447538"/>
              <a:gd name="connsiteY26" fmla="*/ 4348 h 25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7538" h="250013">
                <a:moveTo>
                  <a:pt x="411555" y="0"/>
                </a:moveTo>
                <a:lnTo>
                  <a:pt x="443040" y="32611"/>
                </a:lnTo>
                <a:lnTo>
                  <a:pt x="447538" y="65221"/>
                </a:lnTo>
                <a:lnTo>
                  <a:pt x="400310" y="117398"/>
                </a:lnTo>
                <a:lnTo>
                  <a:pt x="355332" y="113050"/>
                </a:lnTo>
                <a:lnTo>
                  <a:pt x="339589" y="123920"/>
                </a:lnTo>
                <a:lnTo>
                  <a:pt x="323847" y="160878"/>
                </a:lnTo>
                <a:lnTo>
                  <a:pt x="242885" y="247839"/>
                </a:lnTo>
                <a:lnTo>
                  <a:pt x="119194" y="217403"/>
                </a:lnTo>
                <a:lnTo>
                  <a:pt x="62970" y="250013"/>
                </a:lnTo>
                <a:lnTo>
                  <a:pt x="44979" y="245665"/>
                </a:lnTo>
                <a:lnTo>
                  <a:pt x="0" y="226099"/>
                </a:lnTo>
                <a:lnTo>
                  <a:pt x="24738" y="221751"/>
                </a:lnTo>
                <a:lnTo>
                  <a:pt x="49477" y="217403"/>
                </a:lnTo>
                <a:lnTo>
                  <a:pt x="69717" y="202185"/>
                </a:lnTo>
                <a:lnTo>
                  <a:pt x="83211" y="180444"/>
                </a:lnTo>
                <a:lnTo>
                  <a:pt x="38232" y="136964"/>
                </a:lnTo>
                <a:lnTo>
                  <a:pt x="33734" y="69569"/>
                </a:lnTo>
                <a:lnTo>
                  <a:pt x="33734" y="15218"/>
                </a:lnTo>
                <a:lnTo>
                  <a:pt x="69717" y="15218"/>
                </a:lnTo>
                <a:lnTo>
                  <a:pt x="164172" y="43481"/>
                </a:lnTo>
                <a:lnTo>
                  <a:pt x="188911" y="10870"/>
                </a:lnTo>
                <a:lnTo>
                  <a:pt x="245134" y="15218"/>
                </a:lnTo>
                <a:lnTo>
                  <a:pt x="285615" y="4348"/>
                </a:lnTo>
                <a:lnTo>
                  <a:pt x="326096" y="2174"/>
                </a:lnTo>
                <a:lnTo>
                  <a:pt x="366576" y="10870"/>
                </a:lnTo>
                <a:lnTo>
                  <a:pt x="389066" y="43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43" name="Zástupný text 342">
            <a:extLst>
              <a:ext uri="{FF2B5EF4-FFF2-40B4-BE49-F238E27FC236}">
                <a16:creationId xmlns:a16="http://schemas.microsoft.com/office/drawing/2014/main" id="{FFF7A79F-F45B-A6F1-A2FF-9C737C2CFBC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64994" y="8006698"/>
            <a:ext cx="332136" cy="545752"/>
          </a:xfrm>
          <a:custGeom>
            <a:avLst/>
            <a:gdLst>
              <a:gd name="connsiteX0" fmla="*/ 74057 w 332136"/>
              <a:gd name="connsiteY0" fmla="*/ 0 h 545752"/>
              <a:gd name="connsiteX1" fmla="*/ 92011 w 332136"/>
              <a:gd name="connsiteY1" fmla="*/ 8803 h 545752"/>
              <a:gd name="connsiteX2" fmla="*/ 125673 w 332136"/>
              <a:gd name="connsiteY2" fmla="*/ 4401 h 545752"/>
              <a:gd name="connsiteX3" fmla="*/ 127917 w 332136"/>
              <a:gd name="connsiteY3" fmla="*/ 13204 h 545752"/>
              <a:gd name="connsiteX4" fmla="*/ 136894 w 332136"/>
              <a:gd name="connsiteY4" fmla="*/ 0 h 545752"/>
              <a:gd name="connsiteX5" fmla="*/ 157091 w 332136"/>
              <a:gd name="connsiteY5" fmla="*/ 4401 h 545752"/>
              <a:gd name="connsiteX6" fmla="*/ 175045 w 332136"/>
              <a:gd name="connsiteY6" fmla="*/ 33009 h 545752"/>
              <a:gd name="connsiteX7" fmla="*/ 195242 w 332136"/>
              <a:gd name="connsiteY7" fmla="*/ 41812 h 545752"/>
              <a:gd name="connsiteX8" fmla="*/ 224416 w 332136"/>
              <a:gd name="connsiteY8" fmla="*/ 44013 h 545752"/>
              <a:gd name="connsiteX9" fmla="*/ 240125 w 332136"/>
              <a:gd name="connsiteY9" fmla="*/ 61617 h 545752"/>
              <a:gd name="connsiteX10" fmla="*/ 240125 w 332136"/>
              <a:gd name="connsiteY10" fmla="*/ 90225 h 545752"/>
              <a:gd name="connsiteX11" fmla="*/ 240125 w 332136"/>
              <a:gd name="connsiteY11" fmla="*/ 176049 h 545752"/>
              <a:gd name="connsiteX12" fmla="*/ 224416 w 332136"/>
              <a:gd name="connsiteY12" fmla="*/ 204657 h 545752"/>
              <a:gd name="connsiteX13" fmla="*/ 233393 w 332136"/>
              <a:gd name="connsiteY13" fmla="*/ 231065 h 545752"/>
              <a:gd name="connsiteX14" fmla="*/ 240125 w 332136"/>
              <a:gd name="connsiteY14" fmla="*/ 268475 h 545752"/>
              <a:gd name="connsiteX15" fmla="*/ 269299 w 332136"/>
              <a:gd name="connsiteY15" fmla="*/ 281679 h 545752"/>
              <a:gd name="connsiteX16" fmla="*/ 287253 w 332136"/>
              <a:gd name="connsiteY16" fmla="*/ 277277 h 545752"/>
              <a:gd name="connsiteX17" fmla="*/ 298474 w 332136"/>
              <a:gd name="connsiteY17" fmla="*/ 292682 h 545752"/>
              <a:gd name="connsiteX18" fmla="*/ 332136 w 332136"/>
              <a:gd name="connsiteY18" fmla="*/ 301484 h 545752"/>
              <a:gd name="connsiteX19" fmla="*/ 311939 w 332136"/>
              <a:gd name="connsiteY19" fmla="*/ 325691 h 545752"/>
              <a:gd name="connsiteX20" fmla="*/ 307450 w 332136"/>
              <a:gd name="connsiteY20" fmla="*/ 363101 h 545752"/>
              <a:gd name="connsiteX21" fmla="*/ 298474 w 332136"/>
              <a:gd name="connsiteY21" fmla="*/ 402712 h 545752"/>
              <a:gd name="connsiteX22" fmla="*/ 269299 w 332136"/>
              <a:gd name="connsiteY22" fmla="*/ 455527 h 545752"/>
              <a:gd name="connsiteX23" fmla="*/ 253590 w 332136"/>
              <a:gd name="connsiteY23" fmla="*/ 477533 h 545752"/>
              <a:gd name="connsiteX24" fmla="*/ 235637 w 332136"/>
              <a:gd name="connsiteY24" fmla="*/ 512743 h 545752"/>
              <a:gd name="connsiteX25" fmla="*/ 199730 w 332136"/>
              <a:gd name="connsiteY25" fmla="*/ 532548 h 545752"/>
              <a:gd name="connsiteX26" fmla="*/ 170556 w 332136"/>
              <a:gd name="connsiteY26" fmla="*/ 545752 h 545752"/>
              <a:gd name="connsiteX27" fmla="*/ 136894 w 332136"/>
              <a:gd name="connsiteY27" fmla="*/ 532548 h 545752"/>
              <a:gd name="connsiteX28" fmla="*/ 132406 w 332136"/>
              <a:gd name="connsiteY28" fmla="*/ 517144 h 545752"/>
              <a:gd name="connsiteX29" fmla="*/ 103231 w 332136"/>
              <a:gd name="connsiteY29" fmla="*/ 492937 h 545752"/>
              <a:gd name="connsiteX30" fmla="*/ 69569 w 332136"/>
              <a:gd name="connsiteY30" fmla="*/ 473132 h 545752"/>
              <a:gd name="connsiteX31" fmla="*/ 49372 w 332136"/>
              <a:gd name="connsiteY31" fmla="*/ 464329 h 545752"/>
              <a:gd name="connsiteX32" fmla="*/ 33662 w 332136"/>
              <a:gd name="connsiteY32" fmla="*/ 440123 h 545752"/>
              <a:gd name="connsiteX33" fmla="*/ 44883 w 332136"/>
              <a:gd name="connsiteY33" fmla="*/ 426919 h 545752"/>
              <a:gd name="connsiteX34" fmla="*/ 49372 w 332136"/>
              <a:gd name="connsiteY34" fmla="*/ 398311 h 545752"/>
              <a:gd name="connsiteX35" fmla="*/ 24686 w 332136"/>
              <a:gd name="connsiteY35" fmla="*/ 369703 h 545752"/>
              <a:gd name="connsiteX36" fmla="*/ 15709 w 332136"/>
              <a:gd name="connsiteY36" fmla="*/ 391709 h 545752"/>
              <a:gd name="connsiteX37" fmla="*/ 13465 w 332136"/>
              <a:gd name="connsiteY37" fmla="*/ 374104 h 545752"/>
              <a:gd name="connsiteX38" fmla="*/ 0 w 332136"/>
              <a:gd name="connsiteY38" fmla="*/ 349898 h 545752"/>
              <a:gd name="connsiteX39" fmla="*/ 15709 w 332136"/>
              <a:gd name="connsiteY39" fmla="*/ 325691 h 545752"/>
              <a:gd name="connsiteX40" fmla="*/ 8977 w 332136"/>
              <a:gd name="connsiteY40" fmla="*/ 316888 h 545752"/>
              <a:gd name="connsiteX41" fmla="*/ 38151 w 332136"/>
              <a:gd name="connsiteY41" fmla="*/ 272876 h 545752"/>
              <a:gd name="connsiteX42" fmla="*/ 29174 w 332136"/>
              <a:gd name="connsiteY42" fmla="*/ 253071 h 545752"/>
              <a:gd name="connsiteX43" fmla="*/ 29174 w 332136"/>
              <a:gd name="connsiteY43" fmla="*/ 200256 h 545752"/>
              <a:gd name="connsiteX44" fmla="*/ 42639 w 332136"/>
              <a:gd name="connsiteY44" fmla="*/ 178250 h 545752"/>
              <a:gd name="connsiteX45" fmla="*/ 44883 w 332136"/>
              <a:gd name="connsiteY45" fmla="*/ 162846 h 545752"/>
              <a:gd name="connsiteX46" fmla="*/ 44883 w 332136"/>
              <a:gd name="connsiteY46" fmla="*/ 138639 h 545752"/>
              <a:gd name="connsiteX47" fmla="*/ 24686 w 332136"/>
              <a:gd name="connsiteY47" fmla="*/ 123235 h 545752"/>
              <a:gd name="connsiteX48" fmla="*/ 38151 w 332136"/>
              <a:gd name="connsiteY48" fmla="*/ 96827 h 545752"/>
              <a:gd name="connsiteX49" fmla="*/ 44883 w 332136"/>
              <a:gd name="connsiteY49" fmla="*/ 66019 h 545752"/>
              <a:gd name="connsiteX50" fmla="*/ 49372 w 332136"/>
              <a:gd name="connsiteY50" fmla="*/ 15405 h 54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2136" h="545752">
                <a:moveTo>
                  <a:pt x="74057" y="0"/>
                </a:moveTo>
                <a:lnTo>
                  <a:pt x="92011" y="8803"/>
                </a:lnTo>
                <a:lnTo>
                  <a:pt x="125673" y="4401"/>
                </a:lnTo>
                <a:lnTo>
                  <a:pt x="127917" y="13204"/>
                </a:lnTo>
                <a:lnTo>
                  <a:pt x="136894" y="0"/>
                </a:lnTo>
                <a:lnTo>
                  <a:pt x="157091" y="4401"/>
                </a:lnTo>
                <a:lnTo>
                  <a:pt x="175045" y="33009"/>
                </a:lnTo>
                <a:lnTo>
                  <a:pt x="195242" y="41812"/>
                </a:lnTo>
                <a:lnTo>
                  <a:pt x="224416" y="44013"/>
                </a:lnTo>
                <a:lnTo>
                  <a:pt x="240125" y="61617"/>
                </a:lnTo>
                <a:lnTo>
                  <a:pt x="240125" y="90225"/>
                </a:lnTo>
                <a:lnTo>
                  <a:pt x="240125" y="176049"/>
                </a:lnTo>
                <a:lnTo>
                  <a:pt x="224416" y="204657"/>
                </a:lnTo>
                <a:lnTo>
                  <a:pt x="233393" y="231065"/>
                </a:lnTo>
                <a:lnTo>
                  <a:pt x="240125" y="268475"/>
                </a:lnTo>
                <a:lnTo>
                  <a:pt x="269299" y="281679"/>
                </a:lnTo>
                <a:lnTo>
                  <a:pt x="287253" y="277277"/>
                </a:lnTo>
                <a:lnTo>
                  <a:pt x="298474" y="292682"/>
                </a:lnTo>
                <a:lnTo>
                  <a:pt x="332136" y="301484"/>
                </a:lnTo>
                <a:lnTo>
                  <a:pt x="311939" y="325691"/>
                </a:lnTo>
                <a:lnTo>
                  <a:pt x="307450" y="363101"/>
                </a:lnTo>
                <a:lnTo>
                  <a:pt x="298474" y="402712"/>
                </a:lnTo>
                <a:lnTo>
                  <a:pt x="269299" y="455527"/>
                </a:lnTo>
                <a:lnTo>
                  <a:pt x="253590" y="477533"/>
                </a:lnTo>
                <a:lnTo>
                  <a:pt x="235637" y="512743"/>
                </a:lnTo>
                <a:lnTo>
                  <a:pt x="199730" y="532548"/>
                </a:lnTo>
                <a:lnTo>
                  <a:pt x="170556" y="545752"/>
                </a:lnTo>
                <a:lnTo>
                  <a:pt x="136894" y="532548"/>
                </a:lnTo>
                <a:lnTo>
                  <a:pt x="132406" y="517144"/>
                </a:lnTo>
                <a:lnTo>
                  <a:pt x="103231" y="492937"/>
                </a:lnTo>
                <a:lnTo>
                  <a:pt x="69569" y="473132"/>
                </a:lnTo>
                <a:lnTo>
                  <a:pt x="49372" y="464329"/>
                </a:lnTo>
                <a:lnTo>
                  <a:pt x="33662" y="440123"/>
                </a:lnTo>
                <a:lnTo>
                  <a:pt x="44883" y="426919"/>
                </a:lnTo>
                <a:lnTo>
                  <a:pt x="49372" y="398311"/>
                </a:lnTo>
                <a:lnTo>
                  <a:pt x="24686" y="369703"/>
                </a:lnTo>
                <a:lnTo>
                  <a:pt x="15709" y="391709"/>
                </a:lnTo>
                <a:lnTo>
                  <a:pt x="13465" y="374104"/>
                </a:lnTo>
                <a:lnTo>
                  <a:pt x="0" y="349898"/>
                </a:lnTo>
                <a:lnTo>
                  <a:pt x="15709" y="325691"/>
                </a:lnTo>
                <a:lnTo>
                  <a:pt x="8977" y="316888"/>
                </a:lnTo>
                <a:lnTo>
                  <a:pt x="38151" y="272876"/>
                </a:lnTo>
                <a:lnTo>
                  <a:pt x="29174" y="253071"/>
                </a:lnTo>
                <a:lnTo>
                  <a:pt x="29174" y="200256"/>
                </a:lnTo>
                <a:lnTo>
                  <a:pt x="42639" y="178250"/>
                </a:lnTo>
                <a:lnTo>
                  <a:pt x="44883" y="162846"/>
                </a:lnTo>
                <a:lnTo>
                  <a:pt x="44883" y="138639"/>
                </a:lnTo>
                <a:lnTo>
                  <a:pt x="24686" y="123235"/>
                </a:lnTo>
                <a:lnTo>
                  <a:pt x="38151" y="96827"/>
                </a:lnTo>
                <a:lnTo>
                  <a:pt x="44883" y="66019"/>
                </a:lnTo>
                <a:lnTo>
                  <a:pt x="49372" y="154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45" name="Zástupný text 344">
            <a:extLst>
              <a:ext uri="{FF2B5EF4-FFF2-40B4-BE49-F238E27FC236}">
                <a16:creationId xmlns:a16="http://schemas.microsoft.com/office/drawing/2014/main" id="{426F58D1-CA1F-1446-649E-7414D02D4B4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90173" y="8079871"/>
            <a:ext cx="363096" cy="240866"/>
          </a:xfrm>
          <a:custGeom>
            <a:avLst/>
            <a:gdLst>
              <a:gd name="connsiteX0" fmla="*/ 224133 w 363096"/>
              <a:gd name="connsiteY0" fmla="*/ 0 h 240866"/>
              <a:gd name="connsiteX1" fmla="*/ 282408 w 363096"/>
              <a:gd name="connsiteY1" fmla="*/ 13138 h 240866"/>
              <a:gd name="connsiteX2" fmla="*/ 316028 w 363096"/>
              <a:gd name="connsiteY2" fmla="*/ 10949 h 240866"/>
              <a:gd name="connsiteX3" fmla="*/ 349648 w 363096"/>
              <a:gd name="connsiteY3" fmla="*/ 43794 h 240866"/>
              <a:gd name="connsiteX4" fmla="*/ 345165 w 363096"/>
              <a:gd name="connsiteY4" fmla="*/ 137951 h 240866"/>
              <a:gd name="connsiteX5" fmla="*/ 363096 w 363096"/>
              <a:gd name="connsiteY5" fmla="*/ 148899 h 240866"/>
              <a:gd name="connsiteX6" fmla="*/ 338441 w 363096"/>
              <a:gd name="connsiteY6" fmla="*/ 188314 h 240866"/>
              <a:gd name="connsiteX7" fmla="*/ 257753 w 363096"/>
              <a:gd name="connsiteY7" fmla="*/ 203641 h 240866"/>
              <a:gd name="connsiteX8" fmla="*/ 224133 w 363096"/>
              <a:gd name="connsiteY8" fmla="*/ 194883 h 240866"/>
              <a:gd name="connsiteX9" fmla="*/ 201720 w 363096"/>
              <a:gd name="connsiteY9" fmla="*/ 240866 h 240866"/>
              <a:gd name="connsiteX10" fmla="*/ 141204 w 363096"/>
              <a:gd name="connsiteY10" fmla="*/ 236487 h 240866"/>
              <a:gd name="connsiteX11" fmla="*/ 116549 w 363096"/>
              <a:gd name="connsiteY11" fmla="*/ 229918 h 240866"/>
              <a:gd name="connsiteX12" fmla="*/ 80688 w 363096"/>
              <a:gd name="connsiteY12" fmla="*/ 227728 h 240866"/>
              <a:gd name="connsiteX13" fmla="*/ 60516 w 363096"/>
              <a:gd name="connsiteY13" fmla="*/ 208021 h 240866"/>
              <a:gd name="connsiteX14" fmla="*/ 47068 w 363096"/>
              <a:gd name="connsiteY14" fmla="*/ 214590 h 240866"/>
              <a:gd name="connsiteX15" fmla="*/ 20172 w 363096"/>
              <a:gd name="connsiteY15" fmla="*/ 194883 h 240866"/>
              <a:gd name="connsiteX16" fmla="*/ 0 w 363096"/>
              <a:gd name="connsiteY16" fmla="*/ 137951 h 240866"/>
              <a:gd name="connsiteX17" fmla="*/ 15689 w 363096"/>
              <a:gd name="connsiteY17" fmla="*/ 109485 h 240866"/>
              <a:gd name="connsiteX18" fmla="*/ 13448 w 363096"/>
              <a:gd name="connsiteY18" fmla="*/ 72260 h 240866"/>
              <a:gd name="connsiteX19" fmla="*/ 76205 w 363096"/>
              <a:gd name="connsiteY19" fmla="*/ 30656 h 240866"/>
              <a:gd name="connsiteX20" fmla="*/ 116549 w 363096"/>
              <a:gd name="connsiteY20" fmla="*/ 24087 h 240866"/>
              <a:gd name="connsiteX21" fmla="*/ 156893 w 363096"/>
              <a:gd name="connsiteY21" fmla="*/ 13138 h 240866"/>
              <a:gd name="connsiteX22" fmla="*/ 190513 w 363096"/>
              <a:gd name="connsiteY22" fmla="*/ 13138 h 24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3096" h="240866">
                <a:moveTo>
                  <a:pt x="224133" y="0"/>
                </a:moveTo>
                <a:lnTo>
                  <a:pt x="282408" y="13138"/>
                </a:lnTo>
                <a:lnTo>
                  <a:pt x="316028" y="10949"/>
                </a:lnTo>
                <a:lnTo>
                  <a:pt x="349648" y="43794"/>
                </a:lnTo>
                <a:lnTo>
                  <a:pt x="345165" y="137951"/>
                </a:lnTo>
                <a:lnTo>
                  <a:pt x="363096" y="148899"/>
                </a:lnTo>
                <a:lnTo>
                  <a:pt x="338441" y="188314"/>
                </a:lnTo>
                <a:lnTo>
                  <a:pt x="257753" y="203641"/>
                </a:lnTo>
                <a:lnTo>
                  <a:pt x="224133" y="194883"/>
                </a:lnTo>
                <a:lnTo>
                  <a:pt x="201720" y="240866"/>
                </a:lnTo>
                <a:lnTo>
                  <a:pt x="141204" y="236487"/>
                </a:lnTo>
                <a:lnTo>
                  <a:pt x="116549" y="229918"/>
                </a:lnTo>
                <a:lnTo>
                  <a:pt x="80688" y="227728"/>
                </a:lnTo>
                <a:lnTo>
                  <a:pt x="60516" y="208021"/>
                </a:lnTo>
                <a:lnTo>
                  <a:pt x="47068" y="214590"/>
                </a:lnTo>
                <a:lnTo>
                  <a:pt x="20172" y="194883"/>
                </a:lnTo>
                <a:lnTo>
                  <a:pt x="0" y="137951"/>
                </a:lnTo>
                <a:lnTo>
                  <a:pt x="15689" y="109485"/>
                </a:lnTo>
                <a:lnTo>
                  <a:pt x="13448" y="72260"/>
                </a:lnTo>
                <a:lnTo>
                  <a:pt x="76205" y="30656"/>
                </a:lnTo>
                <a:lnTo>
                  <a:pt x="116549" y="24087"/>
                </a:lnTo>
                <a:lnTo>
                  <a:pt x="156893" y="13138"/>
                </a:lnTo>
                <a:lnTo>
                  <a:pt x="190513" y="13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47" name="Zástupný text 346">
            <a:extLst>
              <a:ext uri="{FF2B5EF4-FFF2-40B4-BE49-F238E27FC236}">
                <a16:creationId xmlns:a16="http://schemas.microsoft.com/office/drawing/2014/main" id="{A2C895A2-4126-EF8B-9F41-D9FCD27D0E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97992" y="8051774"/>
            <a:ext cx="447198" cy="375850"/>
          </a:xfrm>
          <a:custGeom>
            <a:avLst/>
            <a:gdLst>
              <a:gd name="connsiteX0" fmla="*/ 208992 w 447198"/>
              <a:gd name="connsiteY0" fmla="*/ 0 h 375850"/>
              <a:gd name="connsiteX1" fmla="*/ 262925 w 447198"/>
              <a:gd name="connsiteY1" fmla="*/ 4396 h 375850"/>
              <a:gd name="connsiteX2" fmla="*/ 312364 w 447198"/>
              <a:gd name="connsiteY2" fmla="*/ 57147 h 375850"/>
              <a:gd name="connsiteX3" fmla="*/ 346073 w 447198"/>
              <a:gd name="connsiteY3" fmla="*/ 57147 h 375850"/>
              <a:gd name="connsiteX4" fmla="*/ 355062 w 447198"/>
              <a:gd name="connsiteY4" fmla="*/ 70335 h 375850"/>
              <a:gd name="connsiteX5" fmla="*/ 384276 w 447198"/>
              <a:gd name="connsiteY5" fmla="*/ 65939 h 375850"/>
              <a:gd name="connsiteX6" fmla="*/ 442704 w 447198"/>
              <a:gd name="connsiteY6" fmla="*/ 114294 h 375850"/>
              <a:gd name="connsiteX7" fmla="*/ 447198 w 447198"/>
              <a:gd name="connsiteY7" fmla="*/ 138471 h 375850"/>
              <a:gd name="connsiteX8" fmla="*/ 417984 w 447198"/>
              <a:gd name="connsiteY8" fmla="*/ 151659 h 375850"/>
              <a:gd name="connsiteX9" fmla="*/ 296634 w 447198"/>
              <a:gd name="connsiteY9" fmla="*/ 156055 h 375850"/>
              <a:gd name="connsiteX10" fmla="*/ 217981 w 447198"/>
              <a:gd name="connsiteY10" fmla="*/ 200014 h 375850"/>
              <a:gd name="connsiteX11" fmla="*/ 150564 w 447198"/>
              <a:gd name="connsiteY11" fmla="*/ 285734 h 375850"/>
              <a:gd name="connsiteX12" fmla="*/ 112361 w 447198"/>
              <a:gd name="connsiteY12" fmla="*/ 305516 h 375850"/>
              <a:gd name="connsiteX13" fmla="*/ 49439 w 447198"/>
              <a:gd name="connsiteY13" fmla="*/ 375850 h 375850"/>
              <a:gd name="connsiteX14" fmla="*/ 42697 w 447198"/>
              <a:gd name="connsiteY14" fmla="*/ 331891 h 375850"/>
              <a:gd name="connsiteX15" fmla="*/ 58428 w 447198"/>
              <a:gd name="connsiteY15" fmla="*/ 314308 h 375850"/>
              <a:gd name="connsiteX16" fmla="*/ 96631 w 447198"/>
              <a:gd name="connsiteY16" fmla="*/ 270348 h 375850"/>
              <a:gd name="connsiteX17" fmla="*/ 15731 w 447198"/>
              <a:gd name="connsiteY17" fmla="*/ 276942 h 375850"/>
              <a:gd name="connsiteX18" fmla="*/ 0 w 447198"/>
              <a:gd name="connsiteY18" fmla="*/ 257161 h 375850"/>
              <a:gd name="connsiteX19" fmla="*/ 71911 w 447198"/>
              <a:gd name="connsiteY19" fmla="*/ 156055 h 375850"/>
              <a:gd name="connsiteX20" fmla="*/ 78653 w 447198"/>
              <a:gd name="connsiteY20" fmla="*/ 61543 h 375850"/>
              <a:gd name="connsiteX21" fmla="*/ 116856 w 447198"/>
              <a:gd name="connsiteY21" fmla="*/ 32970 h 375850"/>
              <a:gd name="connsiteX22" fmla="*/ 159553 w 447198"/>
              <a:gd name="connsiteY22" fmla="*/ 13188 h 37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7198" h="375850">
                <a:moveTo>
                  <a:pt x="208992" y="0"/>
                </a:moveTo>
                <a:lnTo>
                  <a:pt x="262925" y="4396"/>
                </a:lnTo>
                <a:lnTo>
                  <a:pt x="312364" y="57147"/>
                </a:lnTo>
                <a:lnTo>
                  <a:pt x="346073" y="57147"/>
                </a:lnTo>
                <a:lnTo>
                  <a:pt x="355062" y="70335"/>
                </a:lnTo>
                <a:lnTo>
                  <a:pt x="384276" y="65939"/>
                </a:lnTo>
                <a:lnTo>
                  <a:pt x="442704" y="114294"/>
                </a:lnTo>
                <a:lnTo>
                  <a:pt x="447198" y="138471"/>
                </a:lnTo>
                <a:lnTo>
                  <a:pt x="417984" y="151659"/>
                </a:lnTo>
                <a:lnTo>
                  <a:pt x="296634" y="156055"/>
                </a:lnTo>
                <a:lnTo>
                  <a:pt x="217981" y="200014"/>
                </a:lnTo>
                <a:lnTo>
                  <a:pt x="150564" y="285734"/>
                </a:lnTo>
                <a:lnTo>
                  <a:pt x="112361" y="305516"/>
                </a:lnTo>
                <a:lnTo>
                  <a:pt x="49439" y="375850"/>
                </a:lnTo>
                <a:lnTo>
                  <a:pt x="42697" y="331891"/>
                </a:lnTo>
                <a:lnTo>
                  <a:pt x="58428" y="314308"/>
                </a:lnTo>
                <a:lnTo>
                  <a:pt x="96631" y="270348"/>
                </a:lnTo>
                <a:lnTo>
                  <a:pt x="15731" y="276942"/>
                </a:lnTo>
                <a:lnTo>
                  <a:pt x="0" y="257161"/>
                </a:lnTo>
                <a:lnTo>
                  <a:pt x="71911" y="156055"/>
                </a:lnTo>
                <a:lnTo>
                  <a:pt x="78653" y="61543"/>
                </a:lnTo>
                <a:lnTo>
                  <a:pt x="116856" y="32970"/>
                </a:lnTo>
                <a:lnTo>
                  <a:pt x="159553" y="131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49" name="Zástupný text 348">
            <a:extLst>
              <a:ext uri="{FF2B5EF4-FFF2-40B4-BE49-F238E27FC236}">
                <a16:creationId xmlns:a16="http://schemas.microsoft.com/office/drawing/2014/main" id="{1CAE693F-13E3-0976-DBEE-910E777835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05730" y="8101211"/>
            <a:ext cx="1317284" cy="1341526"/>
          </a:xfrm>
          <a:custGeom>
            <a:avLst/>
            <a:gdLst>
              <a:gd name="connsiteX0" fmla="*/ 566477 w 1317284"/>
              <a:gd name="connsiteY0" fmla="*/ 1222962 h 1341526"/>
              <a:gd name="connsiteX1" fmla="*/ 618179 w 1317284"/>
              <a:gd name="connsiteY1" fmla="*/ 1231745 h 1341526"/>
              <a:gd name="connsiteX2" fmla="*/ 651898 w 1317284"/>
              <a:gd name="connsiteY2" fmla="*/ 1247114 h 1341526"/>
              <a:gd name="connsiteX3" fmla="*/ 685617 w 1317284"/>
              <a:gd name="connsiteY3" fmla="*/ 1231745 h 1341526"/>
              <a:gd name="connsiteX4" fmla="*/ 701352 w 1317284"/>
              <a:gd name="connsiteY4" fmla="*/ 1247114 h 1341526"/>
              <a:gd name="connsiteX5" fmla="*/ 714840 w 1317284"/>
              <a:gd name="connsiteY5" fmla="*/ 1251505 h 1341526"/>
              <a:gd name="connsiteX6" fmla="*/ 739567 w 1317284"/>
              <a:gd name="connsiteY6" fmla="*/ 1238331 h 1341526"/>
              <a:gd name="connsiteX7" fmla="*/ 755302 w 1317284"/>
              <a:gd name="connsiteY7" fmla="*/ 1231745 h 1341526"/>
              <a:gd name="connsiteX8" fmla="*/ 827236 w 1317284"/>
              <a:gd name="connsiteY8" fmla="*/ 1238331 h 1341526"/>
              <a:gd name="connsiteX9" fmla="*/ 896922 w 1317284"/>
              <a:gd name="connsiteY9" fmla="*/ 1236136 h 1341526"/>
              <a:gd name="connsiteX10" fmla="*/ 917153 w 1317284"/>
              <a:gd name="connsiteY10" fmla="*/ 1255896 h 1341526"/>
              <a:gd name="connsiteX11" fmla="*/ 917153 w 1317284"/>
              <a:gd name="connsiteY11" fmla="*/ 1266875 h 1341526"/>
              <a:gd name="connsiteX12" fmla="*/ 966607 w 1317284"/>
              <a:gd name="connsiteY12" fmla="*/ 1260288 h 1341526"/>
              <a:gd name="connsiteX13" fmla="*/ 993583 w 1317284"/>
              <a:gd name="connsiteY13" fmla="*/ 1264679 h 1341526"/>
              <a:gd name="connsiteX14" fmla="*/ 1009318 w 1317284"/>
              <a:gd name="connsiteY14" fmla="*/ 1280048 h 1341526"/>
              <a:gd name="connsiteX15" fmla="*/ 993583 w 1317284"/>
              <a:gd name="connsiteY15" fmla="*/ 1299809 h 1341526"/>
              <a:gd name="connsiteX16" fmla="*/ 950872 w 1317284"/>
              <a:gd name="connsiteY16" fmla="*/ 1297613 h 1341526"/>
              <a:gd name="connsiteX17" fmla="*/ 921649 w 1317284"/>
              <a:gd name="connsiteY17" fmla="*/ 1312983 h 1341526"/>
              <a:gd name="connsiteX18" fmla="*/ 872195 w 1317284"/>
              <a:gd name="connsiteY18" fmla="*/ 1312983 h 1341526"/>
              <a:gd name="connsiteX19" fmla="*/ 822740 w 1317284"/>
              <a:gd name="connsiteY19" fmla="*/ 1332743 h 1341526"/>
              <a:gd name="connsiteX20" fmla="*/ 780030 w 1317284"/>
              <a:gd name="connsiteY20" fmla="*/ 1341526 h 1341526"/>
              <a:gd name="connsiteX21" fmla="*/ 746311 w 1317284"/>
              <a:gd name="connsiteY21" fmla="*/ 1321765 h 1341526"/>
              <a:gd name="connsiteX22" fmla="*/ 701352 w 1317284"/>
              <a:gd name="connsiteY22" fmla="*/ 1297613 h 1341526"/>
              <a:gd name="connsiteX23" fmla="*/ 656394 w 1317284"/>
              <a:gd name="connsiteY23" fmla="*/ 1297613 h 1341526"/>
              <a:gd name="connsiteX24" fmla="*/ 595700 w 1317284"/>
              <a:gd name="connsiteY24" fmla="*/ 1284440 h 1341526"/>
              <a:gd name="connsiteX25" fmla="*/ 573220 w 1317284"/>
              <a:gd name="connsiteY25" fmla="*/ 1266875 h 1341526"/>
              <a:gd name="connsiteX26" fmla="*/ 557485 w 1317284"/>
              <a:gd name="connsiteY26" fmla="*/ 1236136 h 1341526"/>
              <a:gd name="connsiteX27" fmla="*/ 1317284 w 1317284"/>
              <a:gd name="connsiteY27" fmla="*/ 1042921 h 1341526"/>
              <a:gd name="connsiteX28" fmla="*/ 1317284 w 1317284"/>
              <a:gd name="connsiteY28" fmla="*/ 1067073 h 1341526"/>
              <a:gd name="connsiteX29" fmla="*/ 1258838 w 1317284"/>
              <a:gd name="connsiteY29" fmla="*/ 1106594 h 1341526"/>
              <a:gd name="connsiteX30" fmla="*/ 1234111 w 1317284"/>
              <a:gd name="connsiteY30" fmla="*/ 1117572 h 1341526"/>
              <a:gd name="connsiteX31" fmla="*/ 1222871 w 1317284"/>
              <a:gd name="connsiteY31" fmla="*/ 1113181 h 1341526"/>
              <a:gd name="connsiteX32" fmla="*/ 1231863 w 1317284"/>
              <a:gd name="connsiteY32" fmla="*/ 1086833 h 1341526"/>
              <a:gd name="connsiteX33" fmla="*/ 1272325 w 1317284"/>
              <a:gd name="connsiteY33" fmla="*/ 1056095 h 1341526"/>
              <a:gd name="connsiteX34" fmla="*/ 1267830 w 1317284"/>
              <a:gd name="connsiteY34" fmla="*/ 933140 h 1341526"/>
              <a:gd name="connsiteX35" fmla="*/ 1301549 w 1317284"/>
              <a:gd name="connsiteY35" fmla="*/ 946314 h 1341526"/>
              <a:gd name="connsiteX36" fmla="*/ 1258838 w 1317284"/>
              <a:gd name="connsiteY36" fmla="*/ 981444 h 1341526"/>
              <a:gd name="connsiteX37" fmla="*/ 1229615 w 1317284"/>
              <a:gd name="connsiteY37" fmla="*/ 981444 h 1341526"/>
              <a:gd name="connsiteX38" fmla="*/ 1209384 w 1317284"/>
              <a:gd name="connsiteY38" fmla="*/ 966075 h 1341526"/>
              <a:gd name="connsiteX39" fmla="*/ 1222872 w 1317284"/>
              <a:gd name="connsiteY39" fmla="*/ 937531 h 1341526"/>
              <a:gd name="connsiteX40" fmla="*/ 251767 w 1317284"/>
              <a:gd name="connsiteY40" fmla="*/ 724556 h 1341526"/>
              <a:gd name="connsiteX41" fmla="*/ 276494 w 1317284"/>
              <a:gd name="connsiteY41" fmla="*/ 748708 h 1341526"/>
              <a:gd name="connsiteX42" fmla="*/ 314709 w 1317284"/>
              <a:gd name="connsiteY42" fmla="*/ 744317 h 1341526"/>
              <a:gd name="connsiteX43" fmla="*/ 364163 w 1317284"/>
              <a:gd name="connsiteY43" fmla="*/ 739925 h 1341526"/>
              <a:gd name="connsiteX44" fmla="*/ 391138 w 1317284"/>
              <a:gd name="connsiteY44" fmla="*/ 781642 h 1341526"/>
              <a:gd name="connsiteX45" fmla="*/ 431601 w 1317284"/>
              <a:gd name="connsiteY45" fmla="*/ 797012 h 1341526"/>
              <a:gd name="connsiteX46" fmla="*/ 449584 w 1317284"/>
              <a:gd name="connsiteY46" fmla="*/ 781642 h 1341526"/>
              <a:gd name="connsiteX47" fmla="*/ 469816 w 1317284"/>
              <a:gd name="connsiteY47" fmla="*/ 821164 h 1341526"/>
              <a:gd name="connsiteX48" fmla="*/ 478808 w 1317284"/>
              <a:gd name="connsiteY48" fmla="*/ 838729 h 1341526"/>
              <a:gd name="connsiteX49" fmla="*/ 510278 w 1317284"/>
              <a:gd name="connsiteY49" fmla="*/ 834337 h 1341526"/>
              <a:gd name="connsiteX50" fmla="*/ 552989 w 1317284"/>
              <a:gd name="connsiteY50" fmla="*/ 887032 h 1341526"/>
              <a:gd name="connsiteX51" fmla="*/ 548493 w 1317284"/>
              <a:gd name="connsiteY51" fmla="*/ 895815 h 1341526"/>
              <a:gd name="connsiteX52" fmla="*/ 514774 w 1317284"/>
              <a:gd name="connsiteY52" fmla="*/ 891424 h 1341526"/>
              <a:gd name="connsiteX53" fmla="*/ 494543 w 1317284"/>
              <a:gd name="connsiteY53" fmla="*/ 915575 h 1341526"/>
              <a:gd name="connsiteX54" fmla="*/ 456328 w 1317284"/>
              <a:gd name="connsiteY54" fmla="*/ 882641 h 1341526"/>
              <a:gd name="connsiteX55" fmla="*/ 422609 w 1317284"/>
              <a:gd name="connsiteY55" fmla="*/ 876054 h 1341526"/>
              <a:gd name="connsiteX56" fmla="*/ 411370 w 1317284"/>
              <a:gd name="connsiteY56" fmla="*/ 878250 h 1341526"/>
              <a:gd name="connsiteX57" fmla="*/ 422609 w 1317284"/>
              <a:gd name="connsiteY57" fmla="*/ 911184 h 1341526"/>
              <a:gd name="connsiteX58" fmla="*/ 449584 w 1317284"/>
              <a:gd name="connsiteY58" fmla="*/ 957292 h 1341526"/>
              <a:gd name="connsiteX59" fmla="*/ 449584 w 1317284"/>
              <a:gd name="connsiteY59" fmla="*/ 968270 h 1341526"/>
              <a:gd name="connsiteX60" fmla="*/ 478808 w 1317284"/>
              <a:gd name="connsiteY60" fmla="*/ 1025357 h 1341526"/>
              <a:gd name="connsiteX61" fmla="*/ 474312 w 1317284"/>
              <a:gd name="connsiteY61" fmla="*/ 1040726 h 1341526"/>
              <a:gd name="connsiteX62" fmla="*/ 456328 w 1317284"/>
              <a:gd name="connsiteY62" fmla="*/ 1053900 h 1341526"/>
              <a:gd name="connsiteX63" fmla="*/ 397882 w 1317284"/>
              <a:gd name="connsiteY63" fmla="*/ 1009987 h 1341526"/>
              <a:gd name="connsiteX64" fmla="*/ 382147 w 1317284"/>
              <a:gd name="connsiteY64" fmla="*/ 1020965 h 1341526"/>
              <a:gd name="connsiteX65" fmla="*/ 393386 w 1317284"/>
              <a:gd name="connsiteY65" fmla="*/ 1045117 h 1341526"/>
              <a:gd name="connsiteX66" fmla="*/ 377651 w 1317284"/>
              <a:gd name="connsiteY66" fmla="*/ 1082443 h 1341526"/>
              <a:gd name="connsiteX67" fmla="*/ 339436 w 1317284"/>
              <a:gd name="connsiteY67" fmla="*/ 1034139 h 1341526"/>
              <a:gd name="connsiteX68" fmla="*/ 301222 w 1317284"/>
              <a:gd name="connsiteY68" fmla="*/ 985835 h 1341526"/>
              <a:gd name="connsiteX69" fmla="*/ 271999 w 1317284"/>
              <a:gd name="connsiteY69" fmla="*/ 1009987 h 1341526"/>
              <a:gd name="connsiteX70" fmla="*/ 247271 w 1317284"/>
              <a:gd name="connsiteY70" fmla="*/ 972662 h 1341526"/>
              <a:gd name="connsiteX71" fmla="*/ 227040 w 1317284"/>
              <a:gd name="connsiteY71" fmla="*/ 904597 h 1341526"/>
              <a:gd name="connsiteX72" fmla="*/ 211305 w 1317284"/>
              <a:gd name="connsiteY72" fmla="*/ 849707 h 1341526"/>
              <a:gd name="connsiteX73" fmla="*/ 143867 w 1317284"/>
              <a:gd name="connsiteY73" fmla="*/ 825555 h 1341526"/>
              <a:gd name="connsiteX74" fmla="*/ 139371 w 1317284"/>
              <a:gd name="connsiteY74" fmla="*/ 801403 h 1341526"/>
              <a:gd name="connsiteX75" fmla="*/ 148363 w 1317284"/>
              <a:gd name="connsiteY75" fmla="*/ 790425 h 1341526"/>
              <a:gd name="connsiteX76" fmla="*/ 164098 w 1317284"/>
              <a:gd name="connsiteY76" fmla="*/ 792620 h 1341526"/>
              <a:gd name="connsiteX77" fmla="*/ 184329 w 1317284"/>
              <a:gd name="connsiteY77" fmla="*/ 768469 h 1341526"/>
              <a:gd name="connsiteX78" fmla="*/ 177586 w 1317284"/>
              <a:gd name="connsiteY78" fmla="*/ 748708 h 1341526"/>
              <a:gd name="connsiteX79" fmla="*/ 197817 w 1317284"/>
              <a:gd name="connsiteY79" fmla="*/ 739925 h 1341526"/>
              <a:gd name="connsiteX80" fmla="*/ 231536 w 1317284"/>
              <a:gd name="connsiteY80" fmla="*/ 737730 h 1341526"/>
              <a:gd name="connsiteX81" fmla="*/ 69686 w 1317284"/>
              <a:gd name="connsiteY81" fmla="*/ 702600 h 1341526"/>
              <a:gd name="connsiteX82" fmla="*/ 83173 w 1317284"/>
              <a:gd name="connsiteY82" fmla="*/ 717969 h 1341526"/>
              <a:gd name="connsiteX83" fmla="*/ 78677 w 1317284"/>
              <a:gd name="connsiteY83" fmla="*/ 737730 h 1341526"/>
              <a:gd name="connsiteX84" fmla="*/ 83173 w 1317284"/>
              <a:gd name="connsiteY84" fmla="*/ 753100 h 1341526"/>
              <a:gd name="connsiteX85" fmla="*/ 69686 w 1317284"/>
              <a:gd name="connsiteY85" fmla="*/ 757491 h 1341526"/>
              <a:gd name="connsiteX86" fmla="*/ 44958 w 1317284"/>
              <a:gd name="connsiteY86" fmla="*/ 753100 h 1341526"/>
              <a:gd name="connsiteX87" fmla="*/ 29223 w 1317284"/>
              <a:gd name="connsiteY87" fmla="*/ 733339 h 1341526"/>
              <a:gd name="connsiteX88" fmla="*/ 501287 w 1317284"/>
              <a:gd name="connsiteY88" fmla="*/ 581840 h 1341526"/>
              <a:gd name="connsiteX89" fmla="*/ 530510 w 1317284"/>
              <a:gd name="connsiteY89" fmla="*/ 590622 h 1341526"/>
              <a:gd name="connsiteX90" fmla="*/ 552990 w 1317284"/>
              <a:gd name="connsiteY90" fmla="*/ 601601 h 1341526"/>
              <a:gd name="connsiteX91" fmla="*/ 593452 w 1317284"/>
              <a:gd name="connsiteY91" fmla="*/ 630144 h 1341526"/>
              <a:gd name="connsiteX92" fmla="*/ 602444 w 1317284"/>
              <a:gd name="connsiteY92" fmla="*/ 625752 h 1341526"/>
              <a:gd name="connsiteX93" fmla="*/ 633915 w 1317284"/>
              <a:gd name="connsiteY93" fmla="*/ 654295 h 1341526"/>
              <a:gd name="connsiteX94" fmla="*/ 642907 w 1317284"/>
              <a:gd name="connsiteY94" fmla="*/ 678447 h 1341526"/>
              <a:gd name="connsiteX95" fmla="*/ 647402 w 1317284"/>
              <a:gd name="connsiteY95" fmla="*/ 704795 h 1341526"/>
              <a:gd name="connsiteX96" fmla="*/ 721584 w 1317284"/>
              <a:gd name="connsiteY96" fmla="*/ 759685 h 1341526"/>
              <a:gd name="connsiteX97" fmla="*/ 712592 w 1317284"/>
              <a:gd name="connsiteY97" fmla="*/ 772859 h 1341526"/>
              <a:gd name="connsiteX98" fmla="*/ 676626 w 1317284"/>
              <a:gd name="connsiteY98" fmla="*/ 748707 h 1341526"/>
              <a:gd name="connsiteX99" fmla="*/ 647402 w 1317284"/>
              <a:gd name="connsiteY99" fmla="*/ 735533 h 1341526"/>
              <a:gd name="connsiteX100" fmla="*/ 597948 w 1317284"/>
              <a:gd name="connsiteY100" fmla="*/ 700404 h 1341526"/>
              <a:gd name="connsiteX101" fmla="*/ 568725 w 1317284"/>
              <a:gd name="connsiteY101" fmla="*/ 682839 h 1341526"/>
              <a:gd name="connsiteX102" fmla="*/ 535006 w 1317284"/>
              <a:gd name="connsiteY102" fmla="*/ 647709 h 1341526"/>
              <a:gd name="connsiteX103" fmla="*/ 505783 w 1317284"/>
              <a:gd name="connsiteY103" fmla="*/ 638926 h 1341526"/>
              <a:gd name="connsiteX104" fmla="*/ 481056 w 1317284"/>
              <a:gd name="connsiteY104" fmla="*/ 597209 h 1341526"/>
              <a:gd name="connsiteX105" fmla="*/ 939633 w 1317284"/>
              <a:gd name="connsiteY105" fmla="*/ 461081 h 1341526"/>
              <a:gd name="connsiteX106" fmla="*/ 993583 w 1317284"/>
              <a:gd name="connsiteY106" fmla="*/ 518167 h 1341526"/>
              <a:gd name="connsiteX107" fmla="*/ 984591 w 1317284"/>
              <a:gd name="connsiteY107" fmla="*/ 533537 h 1341526"/>
              <a:gd name="connsiteX108" fmla="*/ 955368 w 1317284"/>
              <a:gd name="connsiteY108" fmla="*/ 542319 h 1341526"/>
              <a:gd name="connsiteX109" fmla="*/ 950872 w 1317284"/>
              <a:gd name="connsiteY109" fmla="*/ 522558 h 1341526"/>
              <a:gd name="connsiteX110" fmla="*/ 939633 w 1317284"/>
              <a:gd name="connsiteY110" fmla="*/ 513776 h 1341526"/>
              <a:gd name="connsiteX111" fmla="*/ 921649 w 1317284"/>
              <a:gd name="connsiteY111" fmla="*/ 522558 h 1341526"/>
              <a:gd name="connsiteX112" fmla="*/ 901418 w 1317284"/>
              <a:gd name="connsiteY112" fmla="*/ 509385 h 1341526"/>
              <a:gd name="connsiteX113" fmla="*/ 892426 w 1317284"/>
              <a:gd name="connsiteY113" fmla="*/ 498407 h 1341526"/>
              <a:gd name="connsiteX114" fmla="*/ 905914 w 1317284"/>
              <a:gd name="connsiteY114" fmla="*/ 489624 h 1341526"/>
              <a:gd name="connsiteX115" fmla="*/ 881187 w 1317284"/>
              <a:gd name="connsiteY115" fmla="*/ 502798 h 1341526"/>
              <a:gd name="connsiteX116" fmla="*/ 876691 w 1317284"/>
              <a:gd name="connsiteY116" fmla="*/ 489624 h 1341526"/>
              <a:gd name="connsiteX117" fmla="*/ 910410 w 1317284"/>
              <a:gd name="connsiteY117" fmla="*/ 476450 h 1341526"/>
              <a:gd name="connsiteX118" fmla="*/ 775534 w 1317284"/>
              <a:gd name="connsiteY118" fmla="*/ 355691 h 1341526"/>
              <a:gd name="connsiteX119" fmla="*/ 818245 w 1317284"/>
              <a:gd name="connsiteY119" fmla="*/ 355691 h 1341526"/>
              <a:gd name="connsiteX120" fmla="*/ 809253 w 1317284"/>
              <a:gd name="connsiteY120" fmla="*/ 393016 h 1341526"/>
              <a:gd name="connsiteX121" fmla="*/ 771038 w 1317284"/>
              <a:gd name="connsiteY121" fmla="*/ 417168 h 1341526"/>
              <a:gd name="connsiteX122" fmla="*/ 750807 w 1317284"/>
              <a:gd name="connsiteY122" fmla="*/ 412777 h 1341526"/>
              <a:gd name="connsiteX123" fmla="*/ 750807 w 1317284"/>
              <a:gd name="connsiteY123" fmla="*/ 388625 h 1341526"/>
              <a:gd name="connsiteX124" fmla="*/ 755303 w 1317284"/>
              <a:gd name="connsiteY124" fmla="*/ 368865 h 1341526"/>
              <a:gd name="connsiteX125" fmla="*/ 917154 w 1317284"/>
              <a:gd name="connsiteY125" fmla="*/ 0 h 1341526"/>
              <a:gd name="connsiteX126" fmla="*/ 941881 w 1317284"/>
              <a:gd name="connsiteY126" fmla="*/ 0 h 1341526"/>
              <a:gd name="connsiteX127" fmla="*/ 962112 w 1317284"/>
              <a:gd name="connsiteY127" fmla="*/ 13173 h 1341526"/>
              <a:gd name="connsiteX128" fmla="*/ 966608 w 1317284"/>
              <a:gd name="connsiteY128" fmla="*/ 19760 h 1341526"/>
              <a:gd name="connsiteX129" fmla="*/ 962112 w 1317284"/>
              <a:gd name="connsiteY129" fmla="*/ 105390 h 1341526"/>
              <a:gd name="connsiteX130" fmla="*/ 950872 w 1317284"/>
              <a:gd name="connsiteY130" fmla="*/ 118563 h 1341526"/>
              <a:gd name="connsiteX131" fmla="*/ 912658 w 1317284"/>
              <a:gd name="connsiteY131" fmla="*/ 166867 h 1341526"/>
              <a:gd name="connsiteX132" fmla="*/ 892426 w 1317284"/>
              <a:gd name="connsiteY132" fmla="*/ 212975 h 1341526"/>
              <a:gd name="connsiteX133" fmla="*/ 849716 w 1317284"/>
              <a:gd name="connsiteY133" fmla="*/ 191019 h 1341526"/>
              <a:gd name="connsiteX134" fmla="*/ 800262 w 1317284"/>
              <a:gd name="connsiteY134" fmla="*/ 171258 h 1341526"/>
              <a:gd name="connsiteX135" fmla="*/ 786774 w 1317284"/>
              <a:gd name="connsiteY135" fmla="*/ 180041 h 1341526"/>
              <a:gd name="connsiteX136" fmla="*/ 712592 w 1317284"/>
              <a:gd name="connsiteY136" fmla="*/ 195410 h 1341526"/>
              <a:gd name="connsiteX137" fmla="*/ 672130 w 1317284"/>
              <a:gd name="connsiteY137" fmla="*/ 191019 h 1341526"/>
              <a:gd name="connsiteX138" fmla="*/ 613684 w 1317284"/>
              <a:gd name="connsiteY138" fmla="*/ 208584 h 1341526"/>
              <a:gd name="connsiteX139" fmla="*/ 557486 w 1317284"/>
              <a:gd name="connsiteY139" fmla="*/ 215171 h 1341526"/>
              <a:gd name="connsiteX140" fmla="*/ 548494 w 1317284"/>
              <a:gd name="connsiteY140" fmla="*/ 232736 h 1341526"/>
              <a:gd name="connsiteX141" fmla="*/ 552990 w 1317284"/>
              <a:gd name="connsiteY141" fmla="*/ 248105 h 1341526"/>
              <a:gd name="connsiteX142" fmla="*/ 577717 w 1317284"/>
              <a:gd name="connsiteY142" fmla="*/ 267866 h 1341526"/>
              <a:gd name="connsiteX143" fmla="*/ 618180 w 1317284"/>
              <a:gd name="connsiteY143" fmla="*/ 285431 h 1341526"/>
              <a:gd name="connsiteX144" fmla="*/ 642907 w 1317284"/>
              <a:gd name="connsiteY144" fmla="*/ 300801 h 1341526"/>
              <a:gd name="connsiteX145" fmla="*/ 647403 w 1317284"/>
              <a:gd name="connsiteY145" fmla="*/ 324952 h 1341526"/>
              <a:gd name="connsiteX146" fmla="*/ 633915 w 1317284"/>
              <a:gd name="connsiteY146" fmla="*/ 333735 h 1341526"/>
              <a:gd name="connsiteX147" fmla="*/ 577717 w 1317284"/>
              <a:gd name="connsiteY147" fmla="*/ 309583 h 1341526"/>
              <a:gd name="connsiteX148" fmla="*/ 557486 w 1317284"/>
              <a:gd name="connsiteY148" fmla="*/ 318366 h 1341526"/>
              <a:gd name="connsiteX149" fmla="*/ 552990 w 1317284"/>
              <a:gd name="connsiteY149" fmla="*/ 333735 h 1341526"/>
              <a:gd name="connsiteX150" fmla="*/ 582213 w 1317284"/>
              <a:gd name="connsiteY150" fmla="*/ 366669 h 1341526"/>
              <a:gd name="connsiteX151" fmla="*/ 577717 w 1317284"/>
              <a:gd name="connsiteY151" fmla="*/ 386430 h 1341526"/>
              <a:gd name="connsiteX152" fmla="*/ 557486 w 1317284"/>
              <a:gd name="connsiteY152" fmla="*/ 357887 h 1341526"/>
              <a:gd name="connsiteX153" fmla="*/ 519271 w 1317284"/>
              <a:gd name="connsiteY153" fmla="*/ 342517 h 1341526"/>
              <a:gd name="connsiteX154" fmla="*/ 494544 w 1317284"/>
              <a:gd name="connsiteY154" fmla="*/ 351300 h 1341526"/>
              <a:gd name="connsiteX155" fmla="*/ 510279 w 1317284"/>
              <a:gd name="connsiteY155" fmla="*/ 386430 h 1341526"/>
              <a:gd name="connsiteX156" fmla="*/ 508031 w 1317284"/>
              <a:gd name="connsiteY156" fmla="*/ 399604 h 1341526"/>
              <a:gd name="connsiteX157" fmla="*/ 427106 w 1317284"/>
              <a:gd name="connsiteY157" fmla="*/ 322757 h 1341526"/>
              <a:gd name="connsiteX158" fmla="*/ 431602 w 1317284"/>
              <a:gd name="connsiteY158" fmla="*/ 305192 h 1341526"/>
              <a:gd name="connsiteX159" fmla="*/ 415866 w 1317284"/>
              <a:gd name="connsiteY159" fmla="*/ 305192 h 1341526"/>
              <a:gd name="connsiteX160" fmla="*/ 391139 w 1317284"/>
              <a:gd name="connsiteY160" fmla="*/ 276648 h 1341526"/>
              <a:gd name="connsiteX161" fmla="*/ 395635 w 1317284"/>
              <a:gd name="connsiteY161" fmla="*/ 256888 h 1341526"/>
              <a:gd name="connsiteX162" fmla="*/ 366412 w 1317284"/>
              <a:gd name="connsiteY162" fmla="*/ 265670 h 1341526"/>
              <a:gd name="connsiteX163" fmla="*/ 370908 w 1317284"/>
              <a:gd name="connsiteY163" fmla="*/ 294214 h 1341526"/>
              <a:gd name="connsiteX164" fmla="*/ 377652 w 1317284"/>
              <a:gd name="connsiteY164" fmla="*/ 322757 h 1341526"/>
              <a:gd name="connsiteX165" fmla="*/ 382147 w 1317284"/>
              <a:gd name="connsiteY165" fmla="*/ 351300 h 1341526"/>
              <a:gd name="connsiteX166" fmla="*/ 386643 w 1317284"/>
              <a:gd name="connsiteY166" fmla="*/ 382039 h 1341526"/>
              <a:gd name="connsiteX167" fmla="*/ 427106 w 1317284"/>
              <a:gd name="connsiteY167" fmla="*/ 443516 h 1341526"/>
              <a:gd name="connsiteX168" fmla="*/ 465321 w 1317284"/>
              <a:gd name="connsiteY168" fmla="*/ 489624 h 1341526"/>
              <a:gd name="connsiteX169" fmla="*/ 483304 w 1317284"/>
              <a:gd name="connsiteY169" fmla="*/ 522559 h 1341526"/>
              <a:gd name="connsiteX170" fmla="*/ 483304 w 1317284"/>
              <a:gd name="connsiteY170" fmla="*/ 551102 h 1341526"/>
              <a:gd name="connsiteX171" fmla="*/ 454081 w 1317284"/>
              <a:gd name="connsiteY171" fmla="*/ 537928 h 1341526"/>
              <a:gd name="connsiteX172" fmla="*/ 420362 w 1317284"/>
              <a:gd name="connsiteY172" fmla="*/ 504994 h 1341526"/>
              <a:gd name="connsiteX173" fmla="*/ 411370 w 1317284"/>
              <a:gd name="connsiteY173" fmla="*/ 518167 h 1341526"/>
              <a:gd name="connsiteX174" fmla="*/ 420362 w 1317284"/>
              <a:gd name="connsiteY174" fmla="*/ 546710 h 1341526"/>
              <a:gd name="connsiteX175" fmla="*/ 436098 w 1317284"/>
              <a:gd name="connsiteY175" fmla="*/ 566471 h 1341526"/>
              <a:gd name="connsiteX176" fmla="*/ 427106 w 1317284"/>
              <a:gd name="connsiteY176" fmla="*/ 575254 h 1341526"/>
              <a:gd name="connsiteX177" fmla="*/ 402379 w 1317284"/>
              <a:gd name="connsiteY177" fmla="*/ 599405 h 1341526"/>
              <a:gd name="connsiteX178" fmla="*/ 402379 w 1317284"/>
              <a:gd name="connsiteY178" fmla="*/ 614775 h 1341526"/>
              <a:gd name="connsiteX179" fmla="*/ 424858 w 1317284"/>
              <a:gd name="connsiteY179" fmla="*/ 627949 h 1341526"/>
              <a:gd name="connsiteX180" fmla="*/ 465321 w 1317284"/>
              <a:gd name="connsiteY180" fmla="*/ 632340 h 1341526"/>
              <a:gd name="connsiteX181" fmla="*/ 483304 w 1317284"/>
              <a:gd name="connsiteY181" fmla="*/ 647709 h 1341526"/>
              <a:gd name="connsiteX182" fmla="*/ 543998 w 1317284"/>
              <a:gd name="connsiteY182" fmla="*/ 691622 h 1341526"/>
              <a:gd name="connsiteX183" fmla="*/ 582213 w 1317284"/>
              <a:gd name="connsiteY183" fmla="*/ 709187 h 1341526"/>
              <a:gd name="connsiteX184" fmla="*/ 597948 w 1317284"/>
              <a:gd name="connsiteY184" fmla="*/ 700404 h 1341526"/>
              <a:gd name="connsiteX185" fmla="*/ 622675 w 1317284"/>
              <a:gd name="connsiteY185" fmla="*/ 737730 h 1341526"/>
              <a:gd name="connsiteX186" fmla="*/ 624923 w 1317284"/>
              <a:gd name="connsiteY186" fmla="*/ 770664 h 1341526"/>
              <a:gd name="connsiteX187" fmla="*/ 624923 w 1317284"/>
              <a:gd name="connsiteY187" fmla="*/ 805794 h 1341526"/>
              <a:gd name="connsiteX188" fmla="*/ 622675 w 1317284"/>
              <a:gd name="connsiteY188" fmla="*/ 838729 h 1341526"/>
              <a:gd name="connsiteX189" fmla="*/ 609188 w 1317284"/>
              <a:gd name="connsiteY189" fmla="*/ 847511 h 1341526"/>
              <a:gd name="connsiteX190" fmla="*/ 557486 w 1317284"/>
              <a:gd name="connsiteY190" fmla="*/ 803599 h 1341526"/>
              <a:gd name="connsiteX191" fmla="*/ 514775 w 1317284"/>
              <a:gd name="connsiteY191" fmla="*/ 775055 h 1341526"/>
              <a:gd name="connsiteX192" fmla="*/ 485552 w 1317284"/>
              <a:gd name="connsiteY192" fmla="*/ 777251 h 1341526"/>
              <a:gd name="connsiteX193" fmla="*/ 465321 w 1317284"/>
              <a:gd name="connsiteY193" fmla="*/ 794816 h 1341526"/>
              <a:gd name="connsiteX194" fmla="*/ 449585 w 1317284"/>
              <a:gd name="connsiteY194" fmla="*/ 777251 h 1341526"/>
              <a:gd name="connsiteX195" fmla="*/ 427106 w 1317284"/>
              <a:gd name="connsiteY195" fmla="*/ 748708 h 1341526"/>
              <a:gd name="connsiteX196" fmla="*/ 406875 w 1317284"/>
              <a:gd name="connsiteY196" fmla="*/ 728947 h 1341526"/>
              <a:gd name="connsiteX197" fmla="*/ 357420 w 1317284"/>
              <a:gd name="connsiteY197" fmla="*/ 713578 h 1341526"/>
              <a:gd name="connsiteX198" fmla="*/ 287734 w 1317284"/>
              <a:gd name="connsiteY198" fmla="*/ 704795 h 1341526"/>
              <a:gd name="connsiteX199" fmla="*/ 240528 w 1317284"/>
              <a:gd name="connsiteY199" fmla="*/ 700404 h 1341526"/>
              <a:gd name="connsiteX200" fmla="*/ 233784 w 1317284"/>
              <a:gd name="connsiteY200" fmla="*/ 720165 h 1341526"/>
              <a:gd name="connsiteX201" fmla="*/ 204561 w 1317284"/>
              <a:gd name="connsiteY201" fmla="*/ 696013 h 1341526"/>
              <a:gd name="connsiteX202" fmla="*/ 179834 w 1317284"/>
              <a:gd name="connsiteY202" fmla="*/ 700404 h 1341526"/>
              <a:gd name="connsiteX203" fmla="*/ 170842 w 1317284"/>
              <a:gd name="connsiteY203" fmla="*/ 724556 h 1341526"/>
              <a:gd name="connsiteX204" fmla="*/ 152859 w 1317284"/>
              <a:gd name="connsiteY204" fmla="*/ 709187 h 1341526"/>
              <a:gd name="connsiteX205" fmla="*/ 128132 w 1317284"/>
              <a:gd name="connsiteY205" fmla="*/ 676252 h 1341526"/>
              <a:gd name="connsiteX206" fmla="*/ 107900 w 1317284"/>
              <a:gd name="connsiteY206" fmla="*/ 636731 h 1341526"/>
              <a:gd name="connsiteX207" fmla="*/ 107900 w 1317284"/>
              <a:gd name="connsiteY207" fmla="*/ 610384 h 1341526"/>
              <a:gd name="connsiteX208" fmla="*/ 137123 w 1317284"/>
              <a:gd name="connsiteY208" fmla="*/ 590623 h 1341526"/>
              <a:gd name="connsiteX209" fmla="*/ 128132 w 1317284"/>
              <a:gd name="connsiteY209" fmla="*/ 570862 h 1341526"/>
              <a:gd name="connsiteX210" fmla="*/ 98909 w 1317284"/>
              <a:gd name="connsiteY210" fmla="*/ 570862 h 1341526"/>
              <a:gd name="connsiteX211" fmla="*/ 69686 w 1317284"/>
              <a:gd name="connsiteY211" fmla="*/ 570862 h 1341526"/>
              <a:gd name="connsiteX212" fmla="*/ 38215 w 1317284"/>
              <a:gd name="connsiteY212" fmla="*/ 529145 h 1341526"/>
              <a:gd name="connsiteX213" fmla="*/ 0 w 1317284"/>
              <a:gd name="connsiteY213" fmla="*/ 447907 h 1341526"/>
              <a:gd name="connsiteX214" fmla="*/ 29223 w 1317284"/>
              <a:gd name="connsiteY214" fmla="*/ 447907 h 1341526"/>
              <a:gd name="connsiteX215" fmla="*/ 53950 w 1317284"/>
              <a:gd name="connsiteY215" fmla="*/ 439125 h 1341526"/>
              <a:gd name="connsiteX216" fmla="*/ 83173 w 1317284"/>
              <a:gd name="connsiteY216" fmla="*/ 423755 h 1341526"/>
              <a:gd name="connsiteX217" fmla="*/ 98909 w 1317284"/>
              <a:gd name="connsiteY217" fmla="*/ 399604 h 1341526"/>
              <a:gd name="connsiteX218" fmla="*/ 112396 w 1317284"/>
              <a:gd name="connsiteY218" fmla="*/ 375452 h 1341526"/>
              <a:gd name="connsiteX219" fmla="*/ 123636 w 1317284"/>
              <a:gd name="connsiteY219" fmla="*/ 366669 h 1341526"/>
              <a:gd name="connsiteX220" fmla="*/ 152859 w 1317284"/>
              <a:gd name="connsiteY220" fmla="*/ 296409 h 1341526"/>
              <a:gd name="connsiteX221" fmla="*/ 175338 w 1317284"/>
              <a:gd name="connsiteY221" fmla="*/ 223953 h 1341526"/>
              <a:gd name="connsiteX222" fmla="*/ 195570 w 1317284"/>
              <a:gd name="connsiteY222" fmla="*/ 208584 h 1341526"/>
              <a:gd name="connsiteX223" fmla="*/ 220297 w 1317284"/>
              <a:gd name="connsiteY223" fmla="*/ 212975 h 1341526"/>
              <a:gd name="connsiteX224" fmla="*/ 249520 w 1317284"/>
              <a:gd name="connsiteY224" fmla="*/ 215171 h 1341526"/>
              <a:gd name="connsiteX225" fmla="*/ 283239 w 1317284"/>
              <a:gd name="connsiteY225" fmla="*/ 212975 h 1341526"/>
              <a:gd name="connsiteX226" fmla="*/ 303470 w 1317284"/>
              <a:gd name="connsiteY226" fmla="*/ 175650 h 1341526"/>
              <a:gd name="connsiteX227" fmla="*/ 343933 w 1317284"/>
              <a:gd name="connsiteY227" fmla="*/ 180041 h 1341526"/>
              <a:gd name="connsiteX228" fmla="*/ 386643 w 1317284"/>
              <a:gd name="connsiteY228" fmla="*/ 171258 h 1341526"/>
              <a:gd name="connsiteX229" fmla="*/ 411370 w 1317284"/>
              <a:gd name="connsiteY229" fmla="*/ 171258 h 1341526"/>
              <a:gd name="connsiteX230" fmla="*/ 440593 w 1317284"/>
              <a:gd name="connsiteY230" fmla="*/ 138324 h 1341526"/>
              <a:gd name="connsiteX231" fmla="*/ 454081 w 1317284"/>
              <a:gd name="connsiteY231" fmla="*/ 133933 h 1341526"/>
              <a:gd name="connsiteX232" fmla="*/ 483304 w 1317284"/>
              <a:gd name="connsiteY232" fmla="*/ 133933 h 1341526"/>
              <a:gd name="connsiteX233" fmla="*/ 519271 w 1317284"/>
              <a:gd name="connsiteY233" fmla="*/ 122955 h 1341526"/>
              <a:gd name="connsiteX234" fmla="*/ 573221 w 1317284"/>
              <a:gd name="connsiteY234" fmla="*/ 114172 h 1341526"/>
              <a:gd name="connsiteX235" fmla="*/ 609188 w 1317284"/>
              <a:gd name="connsiteY235" fmla="*/ 98803 h 1341526"/>
              <a:gd name="connsiteX236" fmla="*/ 642907 w 1317284"/>
              <a:gd name="connsiteY236" fmla="*/ 76847 h 1341526"/>
              <a:gd name="connsiteX237" fmla="*/ 687865 w 1317284"/>
              <a:gd name="connsiteY237" fmla="*/ 43912 h 1341526"/>
              <a:gd name="connsiteX238" fmla="*/ 730576 w 1317284"/>
              <a:gd name="connsiteY238" fmla="*/ 90020 h 1341526"/>
              <a:gd name="connsiteX239" fmla="*/ 759799 w 1317284"/>
              <a:gd name="connsiteY239" fmla="*/ 72455 h 1341526"/>
              <a:gd name="connsiteX240" fmla="*/ 780030 w 1317284"/>
              <a:gd name="connsiteY240" fmla="*/ 85629 h 1341526"/>
              <a:gd name="connsiteX241" fmla="*/ 833980 w 1317284"/>
              <a:gd name="connsiteY241" fmla="*/ 98803 h 1341526"/>
              <a:gd name="connsiteX242" fmla="*/ 849716 w 1317284"/>
              <a:gd name="connsiteY242" fmla="*/ 94412 h 1341526"/>
              <a:gd name="connsiteX243" fmla="*/ 874443 w 1317284"/>
              <a:gd name="connsiteY243" fmla="*/ 76847 h 1341526"/>
              <a:gd name="connsiteX244" fmla="*/ 908162 w 1317284"/>
              <a:gd name="connsiteY244" fmla="*/ 70260 h 1341526"/>
              <a:gd name="connsiteX245" fmla="*/ 903666 w 1317284"/>
              <a:gd name="connsiteY245" fmla="*/ 43912 h 1341526"/>
              <a:gd name="connsiteX246" fmla="*/ 903666 w 1317284"/>
              <a:gd name="connsiteY246" fmla="*/ 13173 h 13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317284" h="1341526">
                <a:moveTo>
                  <a:pt x="566477" y="1222962"/>
                </a:moveTo>
                <a:lnTo>
                  <a:pt x="618179" y="1231745"/>
                </a:lnTo>
                <a:lnTo>
                  <a:pt x="651898" y="1247114"/>
                </a:lnTo>
                <a:lnTo>
                  <a:pt x="685617" y="1231745"/>
                </a:lnTo>
                <a:lnTo>
                  <a:pt x="701352" y="1247114"/>
                </a:lnTo>
                <a:lnTo>
                  <a:pt x="714840" y="1251505"/>
                </a:lnTo>
                <a:lnTo>
                  <a:pt x="739567" y="1238331"/>
                </a:lnTo>
                <a:lnTo>
                  <a:pt x="755302" y="1231745"/>
                </a:lnTo>
                <a:lnTo>
                  <a:pt x="827236" y="1238331"/>
                </a:lnTo>
                <a:lnTo>
                  <a:pt x="896922" y="1236136"/>
                </a:lnTo>
                <a:lnTo>
                  <a:pt x="917153" y="1255896"/>
                </a:lnTo>
                <a:lnTo>
                  <a:pt x="917153" y="1266875"/>
                </a:lnTo>
                <a:lnTo>
                  <a:pt x="966607" y="1260288"/>
                </a:lnTo>
                <a:lnTo>
                  <a:pt x="993583" y="1264679"/>
                </a:lnTo>
                <a:lnTo>
                  <a:pt x="1009318" y="1280048"/>
                </a:lnTo>
                <a:lnTo>
                  <a:pt x="993583" y="1299809"/>
                </a:lnTo>
                <a:lnTo>
                  <a:pt x="950872" y="1297613"/>
                </a:lnTo>
                <a:lnTo>
                  <a:pt x="921649" y="1312983"/>
                </a:lnTo>
                <a:lnTo>
                  <a:pt x="872195" y="1312983"/>
                </a:lnTo>
                <a:lnTo>
                  <a:pt x="822740" y="1332743"/>
                </a:lnTo>
                <a:lnTo>
                  <a:pt x="780030" y="1341526"/>
                </a:lnTo>
                <a:lnTo>
                  <a:pt x="746311" y="1321765"/>
                </a:lnTo>
                <a:lnTo>
                  <a:pt x="701352" y="1297613"/>
                </a:lnTo>
                <a:lnTo>
                  <a:pt x="656394" y="1297613"/>
                </a:lnTo>
                <a:lnTo>
                  <a:pt x="595700" y="1284440"/>
                </a:lnTo>
                <a:lnTo>
                  <a:pt x="573220" y="1266875"/>
                </a:lnTo>
                <a:lnTo>
                  <a:pt x="557485" y="1236136"/>
                </a:lnTo>
                <a:close/>
                <a:moveTo>
                  <a:pt x="1317284" y="1042921"/>
                </a:moveTo>
                <a:lnTo>
                  <a:pt x="1317284" y="1067073"/>
                </a:lnTo>
                <a:lnTo>
                  <a:pt x="1258838" y="1106594"/>
                </a:lnTo>
                <a:lnTo>
                  <a:pt x="1234111" y="1117572"/>
                </a:lnTo>
                <a:lnTo>
                  <a:pt x="1222871" y="1113181"/>
                </a:lnTo>
                <a:lnTo>
                  <a:pt x="1231863" y="1086833"/>
                </a:lnTo>
                <a:lnTo>
                  <a:pt x="1272325" y="1056095"/>
                </a:lnTo>
                <a:close/>
                <a:moveTo>
                  <a:pt x="1267830" y="933140"/>
                </a:moveTo>
                <a:lnTo>
                  <a:pt x="1301549" y="946314"/>
                </a:lnTo>
                <a:lnTo>
                  <a:pt x="1258838" y="981444"/>
                </a:lnTo>
                <a:lnTo>
                  <a:pt x="1229615" y="981444"/>
                </a:lnTo>
                <a:lnTo>
                  <a:pt x="1209384" y="966075"/>
                </a:lnTo>
                <a:lnTo>
                  <a:pt x="1222872" y="937531"/>
                </a:lnTo>
                <a:close/>
                <a:moveTo>
                  <a:pt x="251767" y="724556"/>
                </a:moveTo>
                <a:lnTo>
                  <a:pt x="276494" y="748708"/>
                </a:lnTo>
                <a:lnTo>
                  <a:pt x="314709" y="744317"/>
                </a:lnTo>
                <a:lnTo>
                  <a:pt x="364163" y="739925"/>
                </a:lnTo>
                <a:lnTo>
                  <a:pt x="391138" y="781642"/>
                </a:lnTo>
                <a:lnTo>
                  <a:pt x="431601" y="797012"/>
                </a:lnTo>
                <a:lnTo>
                  <a:pt x="449584" y="781642"/>
                </a:lnTo>
                <a:lnTo>
                  <a:pt x="469816" y="821164"/>
                </a:lnTo>
                <a:lnTo>
                  <a:pt x="478808" y="838729"/>
                </a:lnTo>
                <a:lnTo>
                  <a:pt x="510278" y="834337"/>
                </a:lnTo>
                <a:lnTo>
                  <a:pt x="552989" y="887032"/>
                </a:lnTo>
                <a:lnTo>
                  <a:pt x="548493" y="895815"/>
                </a:lnTo>
                <a:lnTo>
                  <a:pt x="514774" y="891424"/>
                </a:lnTo>
                <a:lnTo>
                  <a:pt x="494543" y="915575"/>
                </a:lnTo>
                <a:lnTo>
                  <a:pt x="456328" y="882641"/>
                </a:lnTo>
                <a:lnTo>
                  <a:pt x="422609" y="876054"/>
                </a:lnTo>
                <a:lnTo>
                  <a:pt x="411370" y="878250"/>
                </a:lnTo>
                <a:lnTo>
                  <a:pt x="422609" y="911184"/>
                </a:lnTo>
                <a:lnTo>
                  <a:pt x="449584" y="957292"/>
                </a:lnTo>
                <a:lnTo>
                  <a:pt x="449584" y="968270"/>
                </a:lnTo>
                <a:lnTo>
                  <a:pt x="478808" y="1025357"/>
                </a:lnTo>
                <a:lnTo>
                  <a:pt x="474312" y="1040726"/>
                </a:lnTo>
                <a:lnTo>
                  <a:pt x="456328" y="1053900"/>
                </a:lnTo>
                <a:lnTo>
                  <a:pt x="397882" y="1009987"/>
                </a:lnTo>
                <a:lnTo>
                  <a:pt x="382147" y="1020965"/>
                </a:lnTo>
                <a:lnTo>
                  <a:pt x="393386" y="1045117"/>
                </a:lnTo>
                <a:lnTo>
                  <a:pt x="377651" y="1082443"/>
                </a:lnTo>
                <a:lnTo>
                  <a:pt x="339436" y="1034139"/>
                </a:lnTo>
                <a:lnTo>
                  <a:pt x="301222" y="985835"/>
                </a:lnTo>
                <a:lnTo>
                  <a:pt x="271999" y="1009987"/>
                </a:lnTo>
                <a:lnTo>
                  <a:pt x="247271" y="972662"/>
                </a:lnTo>
                <a:lnTo>
                  <a:pt x="227040" y="904597"/>
                </a:lnTo>
                <a:lnTo>
                  <a:pt x="211305" y="849707"/>
                </a:lnTo>
                <a:lnTo>
                  <a:pt x="143867" y="825555"/>
                </a:lnTo>
                <a:lnTo>
                  <a:pt x="139371" y="801403"/>
                </a:lnTo>
                <a:lnTo>
                  <a:pt x="148363" y="790425"/>
                </a:lnTo>
                <a:lnTo>
                  <a:pt x="164098" y="792620"/>
                </a:lnTo>
                <a:lnTo>
                  <a:pt x="184329" y="768469"/>
                </a:lnTo>
                <a:lnTo>
                  <a:pt x="177586" y="748708"/>
                </a:lnTo>
                <a:lnTo>
                  <a:pt x="197817" y="739925"/>
                </a:lnTo>
                <a:lnTo>
                  <a:pt x="231536" y="737730"/>
                </a:lnTo>
                <a:close/>
                <a:moveTo>
                  <a:pt x="69686" y="702600"/>
                </a:moveTo>
                <a:lnTo>
                  <a:pt x="83173" y="717969"/>
                </a:lnTo>
                <a:lnTo>
                  <a:pt x="78677" y="737730"/>
                </a:lnTo>
                <a:lnTo>
                  <a:pt x="83173" y="753100"/>
                </a:lnTo>
                <a:lnTo>
                  <a:pt x="69686" y="757491"/>
                </a:lnTo>
                <a:lnTo>
                  <a:pt x="44958" y="753100"/>
                </a:lnTo>
                <a:lnTo>
                  <a:pt x="29223" y="733339"/>
                </a:lnTo>
                <a:close/>
                <a:moveTo>
                  <a:pt x="501287" y="581840"/>
                </a:moveTo>
                <a:lnTo>
                  <a:pt x="530510" y="590622"/>
                </a:lnTo>
                <a:lnTo>
                  <a:pt x="552990" y="601601"/>
                </a:lnTo>
                <a:lnTo>
                  <a:pt x="593452" y="630144"/>
                </a:lnTo>
                <a:lnTo>
                  <a:pt x="602444" y="625752"/>
                </a:lnTo>
                <a:lnTo>
                  <a:pt x="633915" y="654295"/>
                </a:lnTo>
                <a:lnTo>
                  <a:pt x="642907" y="678447"/>
                </a:lnTo>
                <a:lnTo>
                  <a:pt x="647402" y="704795"/>
                </a:lnTo>
                <a:lnTo>
                  <a:pt x="721584" y="759685"/>
                </a:lnTo>
                <a:lnTo>
                  <a:pt x="712592" y="772859"/>
                </a:lnTo>
                <a:lnTo>
                  <a:pt x="676626" y="748707"/>
                </a:lnTo>
                <a:lnTo>
                  <a:pt x="647402" y="735533"/>
                </a:lnTo>
                <a:lnTo>
                  <a:pt x="597948" y="700404"/>
                </a:lnTo>
                <a:lnTo>
                  <a:pt x="568725" y="682839"/>
                </a:lnTo>
                <a:lnTo>
                  <a:pt x="535006" y="647709"/>
                </a:lnTo>
                <a:lnTo>
                  <a:pt x="505783" y="638926"/>
                </a:lnTo>
                <a:lnTo>
                  <a:pt x="481056" y="597209"/>
                </a:lnTo>
                <a:close/>
                <a:moveTo>
                  <a:pt x="939633" y="461081"/>
                </a:moveTo>
                <a:lnTo>
                  <a:pt x="993583" y="518167"/>
                </a:lnTo>
                <a:lnTo>
                  <a:pt x="984591" y="533537"/>
                </a:lnTo>
                <a:lnTo>
                  <a:pt x="955368" y="542319"/>
                </a:lnTo>
                <a:lnTo>
                  <a:pt x="950872" y="522558"/>
                </a:lnTo>
                <a:lnTo>
                  <a:pt x="939633" y="513776"/>
                </a:lnTo>
                <a:lnTo>
                  <a:pt x="921649" y="522558"/>
                </a:lnTo>
                <a:lnTo>
                  <a:pt x="901418" y="509385"/>
                </a:lnTo>
                <a:lnTo>
                  <a:pt x="892426" y="498407"/>
                </a:lnTo>
                <a:lnTo>
                  <a:pt x="905914" y="489624"/>
                </a:lnTo>
                <a:lnTo>
                  <a:pt x="881187" y="502798"/>
                </a:lnTo>
                <a:lnTo>
                  <a:pt x="876691" y="489624"/>
                </a:lnTo>
                <a:lnTo>
                  <a:pt x="910410" y="476450"/>
                </a:lnTo>
                <a:close/>
                <a:moveTo>
                  <a:pt x="775534" y="355691"/>
                </a:moveTo>
                <a:lnTo>
                  <a:pt x="818245" y="355691"/>
                </a:lnTo>
                <a:lnTo>
                  <a:pt x="809253" y="393016"/>
                </a:lnTo>
                <a:lnTo>
                  <a:pt x="771038" y="417168"/>
                </a:lnTo>
                <a:lnTo>
                  <a:pt x="750807" y="412777"/>
                </a:lnTo>
                <a:lnTo>
                  <a:pt x="750807" y="388625"/>
                </a:lnTo>
                <a:lnTo>
                  <a:pt x="755303" y="368865"/>
                </a:lnTo>
                <a:close/>
                <a:moveTo>
                  <a:pt x="917154" y="0"/>
                </a:moveTo>
                <a:lnTo>
                  <a:pt x="941881" y="0"/>
                </a:lnTo>
                <a:lnTo>
                  <a:pt x="962112" y="13173"/>
                </a:lnTo>
                <a:lnTo>
                  <a:pt x="966608" y="19760"/>
                </a:lnTo>
                <a:lnTo>
                  <a:pt x="962112" y="105390"/>
                </a:lnTo>
                <a:lnTo>
                  <a:pt x="950872" y="118563"/>
                </a:lnTo>
                <a:lnTo>
                  <a:pt x="912658" y="166867"/>
                </a:lnTo>
                <a:lnTo>
                  <a:pt x="892426" y="212975"/>
                </a:lnTo>
                <a:lnTo>
                  <a:pt x="849716" y="191019"/>
                </a:lnTo>
                <a:lnTo>
                  <a:pt x="800262" y="171258"/>
                </a:lnTo>
                <a:lnTo>
                  <a:pt x="786774" y="180041"/>
                </a:lnTo>
                <a:lnTo>
                  <a:pt x="712592" y="195410"/>
                </a:lnTo>
                <a:lnTo>
                  <a:pt x="672130" y="191019"/>
                </a:lnTo>
                <a:lnTo>
                  <a:pt x="613684" y="208584"/>
                </a:lnTo>
                <a:lnTo>
                  <a:pt x="557486" y="215171"/>
                </a:lnTo>
                <a:lnTo>
                  <a:pt x="548494" y="232736"/>
                </a:lnTo>
                <a:lnTo>
                  <a:pt x="552990" y="248105"/>
                </a:lnTo>
                <a:lnTo>
                  <a:pt x="577717" y="267866"/>
                </a:lnTo>
                <a:lnTo>
                  <a:pt x="618180" y="285431"/>
                </a:lnTo>
                <a:lnTo>
                  <a:pt x="642907" y="300801"/>
                </a:lnTo>
                <a:lnTo>
                  <a:pt x="647403" y="324952"/>
                </a:lnTo>
                <a:lnTo>
                  <a:pt x="633915" y="333735"/>
                </a:lnTo>
                <a:lnTo>
                  <a:pt x="577717" y="309583"/>
                </a:lnTo>
                <a:lnTo>
                  <a:pt x="557486" y="318366"/>
                </a:lnTo>
                <a:lnTo>
                  <a:pt x="552990" y="333735"/>
                </a:lnTo>
                <a:lnTo>
                  <a:pt x="582213" y="366669"/>
                </a:lnTo>
                <a:lnTo>
                  <a:pt x="577717" y="386430"/>
                </a:lnTo>
                <a:lnTo>
                  <a:pt x="557486" y="357887"/>
                </a:lnTo>
                <a:lnTo>
                  <a:pt x="519271" y="342517"/>
                </a:lnTo>
                <a:lnTo>
                  <a:pt x="494544" y="351300"/>
                </a:lnTo>
                <a:lnTo>
                  <a:pt x="510279" y="386430"/>
                </a:lnTo>
                <a:lnTo>
                  <a:pt x="508031" y="399604"/>
                </a:lnTo>
                <a:lnTo>
                  <a:pt x="427106" y="322757"/>
                </a:lnTo>
                <a:lnTo>
                  <a:pt x="431602" y="305192"/>
                </a:lnTo>
                <a:lnTo>
                  <a:pt x="415866" y="305192"/>
                </a:lnTo>
                <a:lnTo>
                  <a:pt x="391139" y="276648"/>
                </a:lnTo>
                <a:lnTo>
                  <a:pt x="395635" y="256888"/>
                </a:lnTo>
                <a:lnTo>
                  <a:pt x="366412" y="265670"/>
                </a:lnTo>
                <a:lnTo>
                  <a:pt x="370908" y="294214"/>
                </a:lnTo>
                <a:lnTo>
                  <a:pt x="377652" y="322757"/>
                </a:lnTo>
                <a:lnTo>
                  <a:pt x="382147" y="351300"/>
                </a:lnTo>
                <a:lnTo>
                  <a:pt x="386643" y="382039"/>
                </a:lnTo>
                <a:lnTo>
                  <a:pt x="427106" y="443516"/>
                </a:lnTo>
                <a:lnTo>
                  <a:pt x="465321" y="489624"/>
                </a:lnTo>
                <a:lnTo>
                  <a:pt x="483304" y="522559"/>
                </a:lnTo>
                <a:lnTo>
                  <a:pt x="483304" y="551102"/>
                </a:lnTo>
                <a:lnTo>
                  <a:pt x="454081" y="537928"/>
                </a:lnTo>
                <a:lnTo>
                  <a:pt x="420362" y="504994"/>
                </a:lnTo>
                <a:lnTo>
                  <a:pt x="411370" y="518167"/>
                </a:lnTo>
                <a:lnTo>
                  <a:pt x="420362" y="546710"/>
                </a:lnTo>
                <a:lnTo>
                  <a:pt x="436098" y="566471"/>
                </a:lnTo>
                <a:lnTo>
                  <a:pt x="427106" y="575254"/>
                </a:lnTo>
                <a:lnTo>
                  <a:pt x="402379" y="599405"/>
                </a:lnTo>
                <a:lnTo>
                  <a:pt x="402379" y="614775"/>
                </a:lnTo>
                <a:lnTo>
                  <a:pt x="424858" y="627949"/>
                </a:lnTo>
                <a:lnTo>
                  <a:pt x="465321" y="632340"/>
                </a:lnTo>
                <a:lnTo>
                  <a:pt x="483304" y="647709"/>
                </a:lnTo>
                <a:lnTo>
                  <a:pt x="543998" y="691622"/>
                </a:lnTo>
                <a:lnTo>
                  <a:pt x="582213" y="709187"/>
                </a:lnTo>
                <a:lnTo>
                  <a:pt x="597948" y="700404"/>
                </a:lnTo>
                <a:lnTo>
                  <a:pt x="622675" y="737730"/>
                </a:lnTo>
                <a:lnTo>
                  <a:pt x="624923" y="770664"/>
                </a:lnTo>
                <a:lnTo>
                  <a:pt x="624923" y="805794"/>
                </a:lnTo>
                <a:lnTo>
                  <a:pt x="622675" y="838729"/>
                </a:lnTo>
                <a:lnTo>
                  <a:pt x="609188" y="847511"/>
                </a:lnTo>
                <a:lnTo>
                  <a:pt x="557486" y="803599"/>
                </a:lnTo>
                <a:lnTo>
                  <a:pt x="514775" y="775055"/>
                </a:lnTo>
                <a:lnTo>
                  <a:pt x="485552" y="777251"/>
                </a:lnTo>
                <a:lnTo>
                  <a:pt x="465321" y="794816"/>
                </a:lnTo>
                <a:lnTo>
                  <a:pt x="449585" y="777251"/>
                </a:lnTo>
                <a:lnTo>
                  <a:pt x="427106" y="748708"/>
                </a:lnTo>
                <a:lnTo>
                  <a:pt x="406875" y="728947"/>
                </a:lnTo>
                <a:lnTo>
                  <a:pt x="357420" y="713578"/>
                </a:lnTo>
                <a:lnTo>
                  <a:pt x="287734" y="704795"/>
                </a:lnTo>
                <a:lnTo>
                  <a:pt x="240528" y="700404"/>
                </a:lnTo>
                <a:lnTo>
                  <a:pt x="233784" y="720165"/>
                </a:lnTo>
                <a:lnTo>
                  <a:pt x="204561" y="696013"/>
                </a:lnTo>
                <a:lnTo>
                  <a:pt x="179834" y="700404"/>
                </a:lnTo>
                <a:lnTo>
                  <a:pt x="170842" y="724556"/>
                </a:lnTo>
                <a:lnTo>
                  <a:pt x="152859" y="709187"/>
                </a:lnTo>
                <a:lnTo>
                  <a:pt x="128132" y="676252"/>
                </a:lnTo>
                <a:lnTo>
                  <a:pt x="107900" y="636731"/>
                </a:lnTo>
                <a:lnTo>
                  <a:pt x="107900" y="610384"/>
                </a:lnTo>
                <a:lnTo>
                  <a:pt x="137123" y="590623"/>
                </a:lnTo>
                <a:lnTo>
                  <a:pt x="128132" y="570862"/>
                </a:lnTo>
                <a:lnTo>
                  <a:pt x="98909" y="570862"/>
                </a:lnTo>
                <a:lnTo>
                  <a:pt x="69686" y="570862"/>
                </a:lnTo>
                <a:lnTo>
                  <a:pt x="38215" y="529145"/>
                </a:lnTo>
                <a:lnTo>
                  <a:pt x="0" y="447907"/>
                </a:lnTo>
                <a:lnTo>
                  <a:pt x="29223" y="447907"/>
                </a:lnTo>
                <a:lnTo>
                  <a:pt x="53950" y="439125"/>
                </a:lnTo>
                <a:lnTo>
                  <a:pt x="83173" y="423755"/>
                </a:lnTo>
                <a:lnTo>
                  <a:pt x="98909" y="399604"/>
                </a:lnTo>
                <a:lnTo>
                  <a:pt x="112396" y="375452"/>
                </a:lnTo>
                <a:lnTo>
                  <a:pt x="123636" y="366669"/>
                </a:lnTo>
                <a:lnTo>
                  <a:pt x="152859" y="296409"/>
                </a:lnTo>
                <a:lnTo>
                  <a:pt x="175338" y="223953"/>
                </a:lnTo>
                <a:lnTo>
                  <a:pt x="195570" y="208584"/>
                </a:lnTo>
                <a:lnTo>
                  <a:pt x="220297" y="212975"/>
                </a:lnTo>
                <a:lnTo>
                  <a:pt x="249520" y="215171"/>
                </a:lnTo>
                <a:lnTo>
                  <a:pt x="283239" y="212975"/>
                </a:lnTo>
                <a:lnTo>
                  <a:pt x="303470" y="175650"/>
                </a:lnTo>
                <a:lnTo>
                  <a:pt x="343933" y="180041"/>
                </a:lnTo>
                <a:lnTo>
                  <a:pt x="386643" y="171258"/>
                </a:lnTo>
                <a:lnTo>
                  <a:pt x="411370" y="171258"/>
                </a:lnTo>
                <a:lnTo>
                  <a:pt x="440593" y="138324"/>
                </a:lnTo>
                <a:lnTo>
                  <a:pt x="454081" y="133933"/>
                </a:lnTo>
                <a:lnTo>
                  <a:pt x="483304" y="133933"/>
                </a:lnTo>
                <a:lnTo>
                  <a:pt x="519271" y="122955"/>
                </a:lnTo>
                <a:lnTo>
                  <a:pt x="573221" y="114172"/>
                </a:lnTo>
                <a:lnTo>
                  <a:pt x="609188" y="98803"/>
                </a:lnTo>
                <a:lnTo>
                  <a:pt x="642907" y="76847"/>
                </a:lnTo>
                <a:lnTo>
                  <a:pt x="687865" y="43912"/>
                </a:lnTo>
                <a:lnTo>
                  <a:pt x="730576" y="90020"/>
                </a:lnTo>
                <a:lnTo>
                  <a:pt x="759799" y="72455"/>
                </a:lnTo>
                <a:lnTo>
                  <a:pt x="780030" y="85629"/>
                </a:lnTo>
                <a:lnTo>
                  <a:pt x="833980" y="98803"/>
                </a:lnTo>
                <a:lnTo>
                  <a:pt x="849716" y="94412"/>
                </a:lnTo>
                <a:lnTo>
                  <a:pt x="874443" y="76847"/>
                </a:lnTo>
                <a:lnTo>
                  <a:pt x="908162" y="70260"/>
                </a:lnTo>
                <a:lnTo>
                  <a:pt x="903666" y="43912"/>
                </a:lnTo>
                <a:lnTo>
                  <a:pt x="903666" y="131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58" name="Zástupný text 357">
            <a:extLst>
              <a:ext uri="{FF2B5EF4-FFF2-40B4-BE49-F238E27FC236}">
                <a16:creationId xmlns:a16="http://schemas.microsoft.com/office/drawing/2014/main" id="{3084BD98-6938-557A-07A5-702A87FAA0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43807" y="2643657"/>
            <a:ext cx="1047070" cy="1984845"/>
          </a:xfrm>
          <a:custGeom>
            <a:avLst/>
            <a:gdLst>
              <a:gd name="connsiteX0" fmla="*/ 53926 w 1047070"/>
              <a:gd name="connsiteY0" fmla="*/ 1863952 h 1984845"/>
              <a:gd name="connsiteX1" fmla="*/ 62914 w 1047070"/>
              <a:gd name="connsiteY1" fmla="*/ 1892527 h 1984845"/>
              <a:gd name="connsiteX2" fmla="*/ 20222 w 1047070"/>
              <a:gd name="connsiteY2" fmla="*/ 1921101 h 1984845"/>
              <a:gd name="connsiteX3" fmla="*/ 4494 w 1047070"/>
              <a:gd name="connsiteY3" fmla="*/ 1921101 h 1984845"/>
              <a:gd name="connsiteX4" fmla="*/ 0 w 1047070"/>
              <a:gd name="connsiteY4" fmla="*/ 1901319 h 1984845"/>
              <a:gd name="connsiteX5" fmla="*/ 29210 w 1047070"/>
              <a:gd name="connsiteY5" fmla="*/ 1877140 h 1984845"/>
              <a:gd name="connsiteX6" fmla="*/ 561733 w 1047070"/>
              <a:gd name="connsiteY6" fmla="*/ 0 h 1984845"/>
              <a:gd name="connsiteX7" fmla="*/ 611165 w 1047070"/>
              <a:gd name="connsiteY7" fmla="*/ 57149 h 1984845"/>
              <a:gd name="connsiteX8" fmla="*/ 627507 w 1047070"/>
              <a:gd name="connsiteY8" fmla="*/ 79130 h 1984845"/>
              <a:gd name="connsiteX9" fmla="*/ 626281 w 1047070"/>
              <a:gd name="connsiteY9" fmla="*/ 89021 h 1984845"/>
              <a:gd name="connsiteX10" fmla="*/ 611165 w 1047070"/>
              <a:gd name="connsiteY10" fmla="*/ 129685 h 1984845"/>
              <a:gd name="connsiteX11" fmla="*/ 570721 w 1047070"/>
              <a:gd name="connsiteY11" fmla="*/ 162656 h 1984845"/>
              <a:gd name="connsiteX12" fmla="*/ 537017 w 1047070"/>
              <a:gd name="connsiteY12" fmla="*/ 202221 h 1984845"/>
              <a:gd name="connsiteX13" fmla="*/ 546004 w 1047070"/>
              <a:gd name="connsiteY13" fmla="*/ 241786 h 1984845"/>
              <a:gd name="connsiteX14" fmla="*/ 620153 w 1047070"/>
              <a:gd name="connsiteY14" fmla="*/ 186835 h 1984845"/>
              <a:gd name="connsiteX15" fmla="*/ 620153 w 1047070"/>
              <a:gd name="connsiteY15" fmla="*/ 138477 h 1984845"/>
              <a:gd name="connsiteX16" fmla="*/ 626281 w 1047070"/>
              <a:gd name="connsiteY16" fmla="*/ 89021 h 1984845"/>
              <a:gd name="connsiteX17" fmla="*/ 629141 w 1047070"/>
              <a:gd name="connsiteY17" fmla="*/ 81328 h 1984845"/>
              <a:gd name="connsiteX18" fmla="*/ 627507 w 1047070"/>
              <a:gd name="connsiteY18" fmla="*/ 79130 h 1984845"/>
              <a:gd name="connsiteX19" fmla="*/ 629141 w 1047070"/>
              <a:gd name="connsiteY19" fmla="*/ 65942 h 1984845"/>
              <a:gd name="connsiteX20" fmla="*/ 653857 w 1047070"/>
              <a:gd name="connsiteY20" fmla="*/ 48357 h 1984845"/>
              <a:gd name="connsiteX21" fmla="*/ 680820 w 1047070"/>
              <a:gd name="connsiteY21" fmla="*/ 138477 h 1984845"/>
              <a:gd name="connsiteX22" fmla="*/ 680820 w 1047070"/>
              <a:gd name="connsiteY22" fmla="*/ 217607 h 1984845"/>
              <a:gd name="connsiteX23" fmla="*/ 662845 w 1047070"/>
              <a:gd name="connsiteY23" fmla="*/ 250578 h 1984845"/>
              <a:gd name="connsiteX24" fmla="*/ 662845 w 1047070"/>
              <a:gd name="connsiteY24" fmla="*/ 298936 h 1984845"/>
              <a:gd name="connsiteX25" fmla="*/ 730253 w 1047070"/>
              <a:gd name="connsiteY25" fmla="*/ 347293 h 1984845"/>
              <a:gd name="connsiteX26" fmla="*/ 730253 w 1047070"/>
              <a:gd name="connsiteY26" fmla="*/ 380264 h 1984845"/>
              <a:gd name="connsiteX27" fmla="*/ 772944 w 1047070"/>
              <a:gd name="connsiteY27" fmla="*/ 437413 h 1984845"/>
              <a:gd name="connsiteX28" fmla="*/ 788673 w 1047070"/>
              <a:gd name="connsiteY28" fmla="*/ 479176 h 1984845"/>
              <a:gd name="connsiteX29" fmla="*/ 779685 w 1047070"/>
              <a:gd name="connsiteY29" fmla="*/ 575891 h 1984845"/>
              <a:gd name="connsiteX30" fmla="*/ 806648 w 1047070"/>
              <a:gd name="connsiteY30" fmla="*/ 683595 h 1984845"/>
              <a:gd name="connsiteX31" fmla="*/ 847093 w 1047070"/>
              <a:gd name="connsiteY31" fmla="*/ 771518 h 1984845"/>
              <a:gd name="connsiteX32" fmla="*/ 838105 w 1047070"/>
              <a:gd name="connsiteY32" fmla="*/ 903401 h 1984845"/>
              <a:gd name="connsiteX33" fmla="*/ 871809 w 1047070"/>
              <a:gd name="connsiteY33" fmla="*/ 984729 h 1984845"/>
              <a:gd name="connsiteX34" fmla="*/ 889785 w 1047070"/>
              <a:gd name="connsiteY34" fmla="*/ 1017700 h 1984845"/>
              <a:gd name="connsiteX35" fmla="*/ 905513 w 1047070"/>
              <a:gd name="connsiteY35" fmla="*/ 1138593 h 1984845"/>
              <a:gd name="connsiteX36" fmla="*/ 921242 w 1047070"/>
              <a:gd name="connsiteY36" fmla="*/ 1189148 h 1984845"/>
              <a:gd name="connsiteX37" fmla="*/ 1004378 w 1047070"/>
              <a:gd name="connsiteY37" fmla="*/ 1244100 h 1984845"/>
              <a:gd name="connsiteX38" fmla="*/ 1047070 w 1047070"/>
              <a:gd name="connsiteY38" fmla="*/ 1294655 h 1984845"/>
              <a:gd name="connsiteX39" fmla="*/ 1047070 w 1047070"/>
              <a:gd name="connsiteY39" fmla="*/ 1327626 h 1984845"/>
              <a:gd name="connsiteX40" fmla="*/ 1013366 w 1047070"/>
              <a:gd name="connsiteY40" fmla="*/ 1479292 h 1984845"/>
              <a:gd name="connsiteX41" fmla="*/ 997637 w 1047070"/>
              <a:gd name="connsiteY41" fmla="*/ 1494678 h 1984845"/>
              <a:gd name="connsiteX42" fmla="*/ 1013366 w 1047070"/>
              <a:gd name="connsiteY42" fmla="*/ 1527649 h 1984845"/>
              <a:gd name="connsiteX43" fmla="*/ 972921 w 1047070"/>
              <a:gd name="connsiteY43" fmla="*/ 1584799 h 1984845"/>
              <a:gd name="connsiteX44" fmla="*/ 921242 w 1047070"/>
              <a:gd name="connsiteY44" fmla="*/ 1608977 h 1984845"/>
              <a:gd name="connsiteX45" fmla="*/ 921242 w 1047070"/>
              <a:gd name="connsiteY45" fmla="*/ 1635354 h 1984845"/>
              <a:gd name="connsiteX46" fmla="*/ 847093 w 1047070"/>
              <a:gd name="connsiteY46" fmla="*/ 1732068 h 1984845"/>
              <a:gd name="connsiteX47" fmla="*/ 797661 w 1047070"/>
              <a:gd name="connsiteY47" fmla="*/ 1756247 h 1984845"/>
              <a:gd name="connsiteX48" fmla="*/ 788673 w 1047070"/>
              <a:gd name="connsiteY48" fmla="*/ 1813396 h 1984845"/>
              <a:gd name="connsiteX49" fmla="*/ 739240 w 1047070"/>
              <a:gd name="connsiteY49" fmla="*/ 1813396 h 1984845"/>
              <a:gd name="connsiteX50" fmla="*/ 714524 w 1047070"/>
              <a:gd name="connsiteY50" fmla="*/ 1830981 h 1984845"/>
              <a:gd name="connsiteX51" fmla="*/ 662845 w 1047070"/>
              <a:gd name="connsiteY51" fmla="*/ 1846367 h 1984845"/>
              <a:gd name="connsiteX52" fmla="*/ 595437 w 1047070"/>
              <a:gd name="connsiteY52" fmla="*/ 1837575 h 1984845"/>
              <a:gd name="connsiteX53" fmla="*/ 546004 w 1047070"/>
              <a:gd name="connsiteY53" fmla="*/ 1879338 h 1984845"/>
              <a:gd name="connsiteX54" fmla="*/ 487584 w 1047070"/>
              <a:gd name="connsiteY54" fmla="*/ 1912309 h 1984845"/>
              <a:gd name="connsiteX55" fmla="*/ 429164 w 1047070"/>
              <a:gd name="connsiteY55" fmla="*/ 1927696 h 1984845"/>
              <a:gd name="connsiteX56" fmla="*/ 386472 w 1047070"/>
              <a:gd name="connsiteY56" fmla="*/ 1960667 h 1984845"/>
              <a:gd name="connsiteX57" fmla="*/ 337040 w 1047070"/>
              <a:gd name="connsiteY57" fmla="*/ 1984845 h 1984845"/>
              <a:gd name="connsiteX58" fmla="*/ 330299 w 1047070"/>
              <a:gd name="connsiteY58" fmla="*/ 1918903 h 1984845"/>
              <a:gd name="connsiteX59" fmla="*/ 296595 w 1047070"/>
              <a:gd name="connsiteY59" fmla="*/ 1885933 h 1984845"/>
              <a:gd name="connsiteX60" fmla="*/ 271879 w 1047070"/>
              <a:gd name="connsiteY60" fmla="*/ 1870546 h 1984845"/>
              <a:gd name="connsiteX61" fmla="*/ 229187 w 1047070"/>
              <a:gd name="connsiteY61" fmla="*/ 1855159 h 1984845"/>
              <a:gd name="connsiteX62" fmla="*/ 195483 w 1047070"/>
              <a:gd name="connsiteY62" fmla="*/ 1855159 h 1984845"/>
              <a:gd name="connsiteX63" fmla="*/ 179754 w 1047070"/>
              <a:gd name="connsiteY63" fmla="*/ 1822189 h 1984845"/>
              <a:gd name="connsiteX64" fmla="*/ 195483 w 1047070"/>
              <a:gd name="connsiteY64" fmla="*/ 1699097 h 1984845"/>
              <a:gd name="connsiteX65" fmla="*/ 188742 w 1047070"/>
              <a:gd name="connsiteY65" fmla="*/ 1626562 h 1984845"/>
              <a:gd name="connsiteX66" fmla="*/ 161779 w 1047070"/>
              <a:gd name="connsiteY66" fmla="*/ 1593591 h 1984845"/>
              <a:gd name="connsiteX67" fmla="*/ 146050 w 1047070"/>
              <a:gd name="connsiteY67" fmla="*/ 1578204 h 1984845"/>
              <a:gd name="connsiteX68" fmla="*/ 155038 w 1047070"/>
              <a:gd name="connsiteY68" fmla="*/ 1512263 h 1984845"/>
              <a:gd name="connsiteX69" fmla="*/ 146050 w 1047070"/>
              <a:gd name="connsiteY69" fmla="*/ 1470500 h 1984845"/>
              <a:gd name="connsiteX70" fmla="*/ 130322 w 1047070"/>
              <a:gd name="connsiteY70" fmla="*/ 1439727 h 1984845"/>
              <a:gd name="connsiteX71" fmla="*/ 155038 w 1047070"/>
              <a:gd name="connsiteY71" fmla="*/ 1367191 h 1984845"/>
              <a:gd name="connsiteX72" fmla="*/ 179754 w 1047070"/>
              <a:gd name="connsiteY72" fmla="*/ 1367191 h 1984845"/>
              <a:gd name="connsiteX73" fmla="*/ 195483 w 1047070"/>
              <a:gd name="connsiteY73" fmla="*/ 1351805 h 1984845"/>
              <a:gd name="connsiteX74" fmla="*/ 204471 w 1047070"/>
              <a:gd name="connsiteY74" fmla="*/ 1301249 h 1984845"/>
              <a:gd name="connsiteX75" fmla="*/ 253903 w 1047070"/>
              <a:gd name="connsiteY75" fmla="*/ 1261684 h 1984845"/>
              <a:gd name="connsiteX76" fmla="*/ 303336 w 1047070"/>
              <a:gd name="connsiteY76" fmla="*/ 1219921 h 1984845"/>
              <a:gd name="connsiteX77" fmla="*/ 312323 w 1047070"/>
              <a:gd name="connsiteY77" fmla="*/ 1171564 h 1984845"/>
              <a:gd name="connsiteX78" fmla="*/ 370744 w 1047070"/>
              <a:gd name="connsiteY78" fmla="*/ 1123207 h 1984845"/>
              <a:gd name="connsiteX79" fmla="*/ 429164 w 1047070"/>
              <a:gd name="connsiteY79" fmla="*/ 1066057 h 1984845"/>
              <a:gd name="connsiteX80" fmla="*/ 420176 w 1047070"/>
              <a:gd name="connsiteY80" fmla="*/ 1041879 h 1984845"/>
              <a:gd name="connsiteX81" fmla="*/ 420176 w 1047070"/>
              <a:gd name="connsiteY81" fmla="*/ 1008908 h 1984845"/>
              <a:gd name="connsiteX82" fmla="*/ 462868 w 1047070"/>
              <a:gd name="connsiteY82" fmla="*/ 984729 h 1984845"/>
              <a:gd name="connsiteX83" fmla="*/ 478596 w 1047070"/>
              <a:gd name="connsiteY83" fmla="*/ 975937 h 1984845"/>
              <a:gd name="connsiteX84" fmla="*/ 469609 w 1047070"/>
              <a:gd name="connsiteY84" fmla="*/ 927580 h 1984845"/>
              <a:gd name="connsiteX85" fmla="*/ 469609 w 1047070"/>
              <a:gd name="connsiteY85" fmla="*/ 879222 h 1984845"/>
              <a:gd name="connsiteX86" fmla="*/ 453880 w 1047070"/>
              <a:gd name="connsiteY86" fmla="*/ 870430 h 1984845"/>
              <a:gd name="connsiteX87" fmla="*/ 429164 w 1047070"/>
              <a:gd name="connsiteY87" fmla="*/ 879222 h 1984845"/>
              <a:gd name="connsiteX88" fmla="*/ 404448 w 1047070"/>
              <a:gd name="connsiteY88" fmla="*/ 846252 h 1984845"/>
              <a:gd name="connsiteX89" fmla="*/ 379731 w 1047070"/>
              <a:gd name="connsiteY89" fmla="*/ 756131 h 1984845"/>
              <a:gd name="connsiteX90" fmla="*/ 330299 w 1047070"/>
              <a:gd name="connsiteY90" fmla="*/ 690190 h 1984845"/>
              <a:gd name="connsiteX91" fmla="*/ 346027 w 1047070"/>
              <a:gd name="connsiteY91" fmla="*/ 600069 h 1984845"/>
              <a:gd name="connsiteX92" fmla="*/ 337040 w 1047070"/>
              <a:gd name="connsiteY92" fmla="*/ 560504 h 1984845"/>
              <a:gd name="connsiteX93" fmla="*/ 278619 w 1047070"/>
              <a:gd name="connsiteY93" fmla="*/ 503355 h 1984845"/>
              <a:gd name="connsiteX94" fmla="*/ 303336 w 1047070"/>
              <a:gd name="connsiteY94" fmla="*/ 430819 h 1984845"/>
              <a:gd name="connsiteX95" fmla="*/ 287607 w 1047070"/>
              <a:gd name="connsiteY95" fmla="*/ 389056 h 1984845"/>
              <a:gd name="connsiteX96" fmla="*/ 244915 w 1047070"/>
              <a:gd name="connsiteY96" fmla="*/ 347293 h 1984845"/>
              <a:gd name="connsiteX97" fmla="*/ 220199 w 1047070"/>
              <a:gd name="connsiteY97" fmla="*/ 373669 h 1984845"/>
              <a:gd name="connsiteX98" fmla="*/ 130322 w 1047070"/>
              <a:gd name="connsiteY98" fmla="*/ 283549 h 1984845"/>
              <a:gd name="connsiteX99" fmla="*/ 105606 w 1047070"/>
              <a:gd name="connsiteY99" fmla="*/ 250578 h 1984845"/>
              <a:gd name="connsiteX100" fmla="*/ 87630 w 1047070"/>
              <a:gd name="connsiteY100" fmla="*/ 217607 h 1984845"/>
              <a:gd name="connsiteX101" fmla="*/ 62914 w 1047070"/>
              <a:gd name="connsiteY101" fmla="*/ 202221 h 1984845"/>
              <a:gd name="connsiteX102" fmla="*/ 96618 w 1047070"/>
              <a:gd name="connsiteY102" fmla="*/ 171448 h 1984845"/>
              <a:gd name="connsiteX103" fmla="*/ 146050 w 1047070"/>
              <a:gd name="connsiteY103" fmla="*/ 171448 h 1984845"/>
              <a:gd name="connsiteX104" fmla="*/ 170767 w 1047070"/>
              <a:gd name="connsiteY104" fmla="*/ 208815 h 1984845"/>
              <a:gd name="connsiteX105" fmla="*/ 238175 w 1047070"/>
              <a:gd name="connsiteY105" fmla="*/ 283549 h 1984845"/>
              <a:gd name="connsiteX106" fmla="*/ 303336 w 1047070"/>
              <a:gd name="connsiteY106" fmla="*/ 241786 h 1984845"/>
              <a:gd name="connsiteX107" fmla="*/ 346027 w 1047070"/>
              <a:gd name="connsiteY107" fmla="*/ 250578 h 1984845"/>
              <a:gd name="connsiteX108" fmla="*/ 355015 w 1047070"/>
              <a:gd name="connsiteY108" fmla="*/ 274757 h 1984845"/>
              <a:gd name="connsiteX109" fmla="*/ 404448 w 1047070"/>
              <a:gd name="connsiteY109" fmla="*/ 283549 h 1984845"/>
              <a:gd name="connsiteX110" fmla="*/ 420176 w 1047070"/>
              <a:gd name="connsiteY110" fmla="*/ 217607 h 1984845"/>
              <a:gd name="connsiteX111" fmla="*/ 444892 w 1047070"/>
              <a:gd name="connsiteY111" fmla="*/ 195627 h 1984845"/>
              <a:gd name="connsiteX112" fmla="*/ 462868 w 1047070"/>
              <a:gd name="connsiteY112" fmla="*/ 171448 h 1984845"/>
              <a:gd name="connsiteX113" fmla="*/ 462868 w 1047070"/>
              <a:gd name="connsiteY113" fmla="*/ 147270 h 1984845"/>
              <a:gd name="connsiteX114" fmla="*/ 453880 w 1047070"/>
              <a:gd name="connsiteY114" fmla="*/ 81328 h 1984845"/>
              <a:gd name="connsiteX115" fmla="*/ 496572 w 1047070"/>
              <a:gd name="connsiteY115" fmla="*/ 41763 h 1984845"/>
              <a:gd name="connsiteX116" fmla="*/ 521288 w 1047070"/>
              <a:gd name="connsiteY116" fmla="*/ 41763 h 198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047070" h="1984845">
                <a:moveTo>
                  <a:pt x="53926" y="1863952"/>
                </a:moveTo>
                <a:lnTo>
                  <a:pt x="62914" y="1892527"/>
                </a:lnTo>
                <a:lnTo>
                  <a:pt x="20222" y="1921101"/>
                </a:lnTo>
                <a:lnTo>
                  <a:pt x="4494" y="1921101"/>
                </a:lnTo>
                <a:lnTo>
                  <a:pt x="0" y="1901319"/>
                </a:lnTo>
                <a:lnTo>
                  <a:pt x="29210" y="1877140"/>
                </a:lnTo>
                <a:close/>
                <a:moveTo>
                  <a:pt x="561733" y="0"/>
                </a:moveTo>
                <a:lnTo>
                  <a:pt x="611165" y="57149"/>
                </a:lnTo>
                <a:lnTo>
                  <a:pt x="627507" y="79130"/>
                </a:lnTo>
                <a:lnTo>
                  <a:pt x="626281" y="89021"/>
                </a:lnTo>
                <a:lnTo>
                  <a:pt x="611165" y="129685"/>
                </a:lnTo>
                <a:lnTo>
                  <a:pt x="570721" y="162656"/>
                </a:lnTo>
                <a:lnTo>
                  <a:pt x="537017" y="202221"/>
                </a:lnTo>
                <a:lnTo>
                  <a:pt x="546004" y="241786"/>
                </a:lnTo>
                <a:lnTo>
                  <a:pt x="620153" y="186835"/>
                </a:lnTo>
                <a:lnTo>
                  <a:pt x="620153" y="138477"/>
                </a:lnTo>
                <a:lnTo>
                  <a:pt x="626281" y="89021"/>
                </a:lnTo>
                <a:lnTo>
                  <a:pt x="629141" y="81328"/>
                </a:lnTo>
                <a:lnTo>
                  <a:pt x="627507" y="79130"/>
                </a:lnTo>
                <a:lnTo>
                  <a:pt x="629141" y="65942"/>
                </a:lnTo>
                <a:lnTo>
                  <a:pt x="653857" y="48357"/>
                </a:lnTo>
                <a:lnTo>
                  <a:pt x="680820" y="138477"/>
                </a:lnTo>
                <a:lnTo>
                  <a:pt x="680820" y="217607"/>
                </a:lnTo>
                <a:lnTo>
                  <a:pt x="662845" y="250578"/>
                </a:lnTo>
                <a:lnTo>
                  <a:pt x="662845" y="298936"/>
                </a:lnTo>
                <a:lnTo>
                  <a:pt x="730253" y="347293"/>
                </a:lnTo>
                <a:lnTo>
                  <a:pt x="730253" y="380264"/>
                </a:lnTo>
                <a:lnTo>
                  <a:pt x="772944" y="437413"/>
                </a:lnTo>
                <a:lnTo>
                  <a:pt x="788673" y="479176"/>
                </a:lnTo>
                <a:lnTo>
                  <a:pt x="779685" y="575891"/>
                </a:lnTo>
                <a:lnTo>
                  <a:pt x="806648" y="683595"/>
                </a:lnTo>
                <a:lnTo>
                  <a:pt x="847093" y="771518"/>
                </a:lnTo>
                <a:lnTo>
                  <a:pt x="838105" y="903401"/>
                </a:lnTo>
                <a:lnTo>
                  <a:pt x="871809" y="984729"/>
                </a:lnTo>
                <a:lnTo>
                  <a:pt x="889785" y="1017700"/>
                </a:lnTo>
                <a:lnTo>
                  <a:pt x="905513" y="1138593"/>
                </a:lnTo>
                <a:lnTo>
                  <a:pt x="921242" y="1189148"/>
                </a:lnTo>
                <a:lnTo>
                  <a:pt x="1004378" y="1244100"/>
                </a:lnTo>
                <a:lnTo>
                  <a:pt x="1047070" y="1294655"/>
                </a:lnTo>
                <a:lnTo>
                  <a:pt x="1047070" y="1327626"/>
                </a:lnTo>
                <a:lnTo>
                  <a:pt x="1013366" y="1479292"/>
                </a:lnTo>
                <a:lnTo>
                  <a:pt x="997637" y="1494678"/>
                </a:lnTo>
                <a:lnTo>
                  <a:pt x="1013366" y="1527649"/>
                </a:lnTo>
                <a:lnTo>
                  <a:pt x="972921" y="1584799"/>
                </a:lnTo>
                <a:lnTo>
                  <a:pt x="921242" y="1608977"/>
                </a:lnTo>
                <a:lnTo>
                  <a:pt x="921242" y="1635354"/>
                </a:lnTo>
                <a:lnTo>
                  <a:pt x="847093" y="1732068"/>
                </a:lnTo>
                <a:lnTo>
                  <a:pt x="797661" y="1756247"/>
                </a:lnTo>
                <a:lnTo>
                  <a:pt x="788673" y="1813396"/>
                </a:lnTo>
                <a:lnTo>
                  <a:pt x="739240" y="1813396"/>
                </a:lnTo>
                <a:lnTo>
                  <a:pt x="714524" y="1830981"/>
                </a:lnTo>
                <a:lnTo>
                  <a:pt x="662845" y="1846367"/>
                </a:lnTo>
                <a:lnTo>
                  <a:pt x="595437" y="1837575"/>
                </a:lnTo>
                <a:lnTo>
                  <a:pt x="546004" y="1879338"/>
                </a:lnTo>
                <a:lnTo>
                  <a:pt x="487584" y="1912309"/>
                </a:lnTo>
                <a:lnTo>
                  <a:pt x="429164" y="1927696"/>
                </a:lnTo>
                <a:lnTo>
                  <a:pt x="386472" y="1960667"/>
                </a:lnTo>
                <a:lnTo>
                  <a:pt x="337040" y="1984845"/>
                </a:lnTo>
                <a:lnTo>
                  <a:pt x="330299" y="1918903"/>
                </a:lnTo>
                <a:lnTo>
                  <a:pt x="296595" y="1885933"/>
                </a:lnTo>
                <a:lnTo>
                  <a:pt x="271879" y="1870546"/>
                </a:lnTo>
                <a:lnTo>
                  <a:pt x="229187" y="1855159"/>
                </a:lnTo>
                <a:lnTo>
                  <a:pt x="195483" y="1855159"/>
                </a:lnTo>
                <a:lnTo>
                  <a:pt x="179754" y="1822189"/>
                </a:lnTo>
                <a:lnTo>
                  <a:pt x="195483" y="1699097"/>
                </a:lnTo>
                <a:lnTo>
                  <a:pt x="188742" y="1626562"/>
                </a:lnTo>
                <a:lnTo>
                  <a:pt x="161779" y="1593591"/>
                </a:lnTo>
                <a:lnTo>
                  <a:pt x="146050" y="1578204"/>
                </a:lnTo>
                <a:lnTo>
                  <a:pt x="155038" y="1512263"/>
                </a:lnTo>
                <a:lnTo>
                  <a:pt x="146050" y="1470500"/>
                </a:lnTo>
                <a:lnTo>
                  <a:pt x="130322" y="1439727"/>
                </a:lnTo>
                <a:lnTo>
                  <a:pt x="155038" y="1367191"/>
                </a:lnTo>
                <a:lnTo>
                  <a:pt x="179754" y="1367191"/>
                </a:lnTo>
                <a:lnTo>
                  <a:pt x="195483" y="1351805"/>
                </a:lnTo>
                <a:lnTo>
                  <a:pt x="204471" y="1301249"/>
                </a:lnTo>
                <a:lnTo>
                  <a:pt x="253903" y="1261684"/>
                </a:lnTo>
                <a:lnTo>
                  <a:pt x="303336" y="1219921"/>
                </a:lnTo>
                <a:lnTo>
                  <a:pt x="312323" y="1171564"/>
                </a:lnTo>
                <a:lnTo>
                  <a:pt x="370744" y="1123207"/>
                </a:lnTo>
                <a:lnTo>
                  <a:pt x="429164" y="1066057"/>
                </a:lnTo>
                <a:lnTo>
                  <a:pt x="420176" y="1041879"/>
                </a:lnTo>
                <a:lnTo>
                  <a:pt x="420176" y="1008908"/>
                </a:lnTo>
                <a:lnTo>
                  <a:pt x="462868" y="984729"/>
                </a:lnTo>
                <a:lnTo>
                  <a:pt x="478596" y="975937"/>
                </a:lnTo>
                <a:lnTo>
                  <a:pt x="469609" y="927580"/>
                </a:lnTo>
                <a:lnTo>
                  <a:pt x="469609" y="879222"/>
                </a:lnTo>
                <a:lnTo>
                  <a:pt x="453880" y="870430"/>
                </a:lnTo>
                <a:lnTo>
                  <a:pt x="429164" y="879222"/>
                </a:lnTo>
                <a:lnTo>
                  <a:pt x="404448" y="846252"/>
                </a:lnTo>
                <a:lnTo>
                  <a:pt x="379731" y="756131"/>
                </a:lnTo>
                <a:lnTo>
                  <a:pt x="330299" y="690190"/>
                </a:lnTo>
                <a:lnTo>
                  <a:pt x="346027" y="600069"/>
                </a:lnTo>
                <a:lnTo>
                  <a:pt x="337040" y="560504"/>
                </a:lnTo>
                <a:lnTo>
                  <a:pt x="278619" y="503355"/>
                </a:lnTo>
                <a:lnTo>
                  <a:pt x="303336" y="430819"/>
                </a:lnTo>
                <a:lnTo>
                  <a:pt x="287607" y="389056"/>
                </a:lnTo>
                <a:lnTo>
                  <a:pt x="244915" y="347293"/>
                </a:lnTo>
                <a:lnTo>
                  <a:pt x="220199" y="373669"/>
                </a:lnTo>
                <a:lnTo>
                  <a:pt x="130322" y="283549"/>
                </a:lnTo>
                <a:lnTo>
                  <a:pt x="105606" y="250578"/>
                </a:lnTo>
                <a:lnTo>
                  <a:pt x="87630" y="217607"/>
                </a:lnTo>
                <a:lnTo>
                  <a:pt x="62914" y="202221"/>
                </a:lnTo>
                <a:lnTo>
                  <a:pt x="96618" y="171448"/>
                </a:lnTo>
                <a:lnTo>
                  <a:pt x="146050" y="171448"/>
                </a:lnTo>
                <a:lnTo>
                  <a:pt x="170767" y="208815"/>
                </a:lnTo>
                <a:lnTo>
                  <a:pt x="238175" y="283549"/>
                </a:lnTo>
                <a:lnTo>
                  <a:pt x="303336" y="241786"/>
                </a:lnTo>
                <a:lnTo>
                  <a:pt x="346027" y="250578"/>
                </a:lnTo>
                <a:lnTo>
                  <a:pt x="355015" y="274757"/>
                </a:lnTo>
                <a:lnTo>
                  <a:pt x="404448" y="283549"/>
                </a:lnTo>
                <a:lnTo>
                  <a:pt x="420176" y="217607"/>
                </a:lnTo>
                <a:lnTo>
                  <a:pt x="444892" y="195627"/>
                </a:lnTo>
                <a:lnTo>
                  <a:pt x="462868" y="171448"/>
                </a:lnTo>
                <a:lnTo>
                  <a:pt x="462868" y="147270"/>
                </a:lnTo>
                <a:lnTo>
                  <a:pt x="453880" y="81328"/>
                </a:lnTo>
                <a:lnTo>
                  <a:pt x="496572" y="41763"/>
                </a:lnTo>
                <a:lnTo>
                  <a:pt x="521288" y="4176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62" name="Zástupný text 361">
            <a:extLst>
              <a:ext uri="{FF2B5EF4-FFF2-40B4-BE49-F238E27FC236}">
                <a16:creationId xmlns:a16="http://schemas.microsoft.com/office/drawing/2014/main" id="{9A015FA8-5F58-4A0D-6FC9-8A18842D12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62649" y="5585861"/>
            <a:ext cx="1238471" cy="1140295"/>
          </a:xfrm>
          <a:custGeom>
            <a:avLst/>
            <a:gdLst>
              <a:gd name="connsiteX0" fmla="*/ 465270 w 1238471"/>
              <a:gd name="connsiteY0" fmla="*/ 0 h 1140295"/>
              <a:gd name="connsiteX1" fmla="*/ 492242 w 1238471"/>
              <a:gd name="connsiteY1" fmla="*/ 4403 h 1140295"/>
              <a:gd name="connsiteX2" fmla="*/ 530452 w 1238471"/>
              <a:gd name="connsiteY2" fmla="*/ 33020 h 1140295"/>
              <a:gd name="connsiteX3" fmla="*/ 539443 w 1238471"/>
              <a:gd name="connsiteY3" fmla="*/ 70443 h 1140295"/>
              <a:gd name="connsiteX4" fmla="*/ 550681 w 1238471"/>
              <a:gd name="connsiteY4" fmla="*/ 81450 h 1140295"/>
              <a:gd name="connsiteX5" fmla="*/ 579901 w 1238471"/>
              <a:gd name="connsiteY5" fmla="*/ 81450 h 1140295"/>
              <a:gd name="connsiteX6" fmla="*/ 604626 w 1238471"/>
              <a:gd name="connsiteY6" fmla="*/ 105665 h 1140295"/>
              <a:gd name="connsiteX7" fmla="*/ 631598 w 1238471"/>
              <a:gd name="connsiteY7" fmla="*/ 114470 h 1140295"/>
              <a:gd name="connsiteX8" fmla="*/ 660818 w 1238471"/>
              <a:gd name="connsiteY8" fmla="*/ 94658 h 1140295"/>
              <a:gd name="connsiteX9" fmla="*/ 685542 w 1238471"/>
              <a:gd name="connsiteY9" fmla="*/ 85853 h 1140295"/>
              <a:gd name="connsiteX10" fmla="*/ 730496 w 1238471"/>
              <a:gd name="connsiteY10" fmla="*/ 90255 h 1140295"/>
              <a:gd name="connsiteX11" fmla="*/ 773202 w 1238471"/>
              <a:gd name="connsiteY11" fmla="*/ 110067 h 1140295"/>
              <a:gd name="connsiteX12" fmla="*/ 881090 w 1238471"/>
              <a:gd name="connsiteY12" fmla="*/ 118873 h 1140295"/>
              <a:gd name="connsiteX13" fmla="*/ 939530 w 1238471"/>
              <a:gd name="connsiteY13" fmla="*/ 123275 h 1140295"/>
              <a:gd name="connsiteX14" fmla="*/ 1047418 w 1238471"/>
              <a:gd name="connsiteY14" fmla="*/ 125477 h 1140295"/>
              <a:gd name="connsiteX15" fmla="*/ 1083381 w 1238471"/>
              <a:gd name="connsiteY15" fmla="*/ 129879 h 1140295"/>
              <a:gd name="connsiteX16" fmla="*/ 1117096 w 1238471"/>
              <a:gd name="connsiteY16" fmla="*/ 162900 h 1140295"/>
              <a:gd name="connsiteX17" fmla="*/ 1141821 w 1238471"/>
              <a:gd name="connsiteY17" fmla="*/ 200322 h 1140295"/>
              <a:gd name="connsiteX18" fmla="*/ 1141821 w 1238471"/>
              <a:gd name="connsiteY18" fmla="*/ 239946 h 1140295"/>
              <a:gd name="connsiteX19" fmla="*/ 1155307 w 1238471"/>
              <a:gd name="connsiteY19" fmla="*/ 281772 h 1140295"/>
              <a:gd name="connsiteX20" fmla="*/ 1168793 w 1238471"/>
              <a:gd name="connsiteY20" fmla="*/ 321396 h 1140295"/>
              <a:gd name="connsiteX21" fmla="*/ 1175536 w 1238471"/>
              <a:gd name="connsiteY21" fmla="*/ 400644 h 1140295"/>
              <a:gd name="connsiteX22" fmla="*/ 1164298 w 1238471"/>
              <a:gd name="connsiteY22" fmla="*/ 411651 h 1140295"/>
              <a:gd name="connsiteX23" fmla="*/ 1130582 w 1238471"/>
              <a:gd name="connsiteY23" fmla="*/ 457879 h 1140295"/>
              <a:gd name="connsiteX24" fmla="*/ 1110353 w 1238471"/>
              <a:gd name="connsiteY24" fmla="*/ 482094 h 1140295"/>
              <a:gd name="connsiteX25" fmla="*/ 1130582 w 1238471"/>
              <a:gd name="connsiteY25" fmla="*/ 497503 h 1140295"/>
              <a:gd name="connsiteX26" fmla="*/ 1146316 w 1238471"/>
              <a:gd name="connsiteY26" fmla="*/ 521718 h 1140295"/>
              <a:gd name="connsiteX27" fmla="*/ 1135078 w 1238471"/>
              <a:gd name="connsiteY27" fmla="*/ 559141 h 1140295"/>
              <a:gd name="connsiteX28" fmla="*/ 1130582 w 1238471"/>
              <a:gd name="connsiteY28" fmla="*/ 596564 h 1140295"/>
              <a:gd name="connsiteX29" fmla="*/ 1135078 w 1238471"/>
              <a:gd name="connsiteY29" fmla="*/ 631785 h 1140295"/>
              <a:gd name="connsiteX30" fmla="*/ 1159802 w 1238471"/>
              <a:gd name="connsiteY30" fmla="*/ 656000 h 1140295"/>
              <a:gd name="connsiteX31" fmla="*/ 1195765 w 1238471"/>
              <a:gd name="connsiteY31" fmla="*/ 713235 h 1140295"/>
              <a:gd name="connsiteX32" fmla="*/ 1218242 w 1238471"/>
              <a:gd name="connsiteY32" fmla="*/ 763866 h 1140295"/>
              <a:gd name="connsiteX33" fmla="*/ 1238471 w 1238471"/>
              <a:gd name="connsiteY33" fmla="*/ 823302 h 1140295"/>
              <a:gd name="connsiteX34" fmla="*/ 1229480 w 1238471"/>
              <a:gd name="connsiteY34" fmla="*/ 869530 h 1140295"/>
              <a:gd name="connsiteX35" fmla="*/ 1204756 w 1238471"/>
              <a:gd name="connsiteY35" fmla="*/ 898148 h 1140295"/>
              <a:gd name="connsiteX36" fmla="*/ 1072143 w 1238471"/>
              <a:gd name="connsiteY36" fmla="*/ 1017020 h 1140295"/>
              <a:gd name="connsiteX37" fmla="*/ 1092372 w 1238471"/>
              <a:gd name="connsiteY37" fmla="*/ 1078658 h 1140295"/>
              <a:gd name="connsiteX38" fmla="*/ 1112601 w 1238471"/>
              <a:gd name="connsiteY38" fmla="*/ 1116080 h 1140295"/>
              <a:gd name="connsiteX39" fmla="*/ 1083381 w 1238471"/>
              <a:gd name="connsiteY39" fmla="*/ 1140295 h 1140295"/>
              <a:gd name="connsiteX40" fmla="*/ 892328 w 1238471"/>
              <a:gd name="connsiteY40" fmla="*/ 1091866 h 1140295"/>
              <a:gd name="connsiteX41" fmla="*/ 851870 w 1238471"/>
              <a:gd name="connsiteY41" fmla="*/ 1078658 h 1140295"/>
              <a:gd name="connsiteX42" fmla="*/ 829393 w 1238471"/>
              <a:gd name="connsiteY42" fmla="*/ 1087463 h 1140295"/>
              <a:gd name="connsiteX43" fmla="*/ 813660 w 1238471"/>
              <a:gd name="connsiteY43" fmla="*/ 1102872 h 1140295"/>
              <a:gd name="connsiteX44" fmla="*/ 797926 w 1238471"/>
              <a:gd name="connsiteY44" fmla="*/ 1107275 h 1140295"/>
              <a:gd name="connsiteX45" fmla="*/ 764211 w 1238471"/>
              <a:gd name="connsiteY45" fmla="*/ 1096268 h 1140295"/>
              <a:gd name="connsiteX46" fmla="*/ 739486 w 1238471"/>
              <a:gd name="connsiteY46" fmla="*/ 1078658 h 1140295"/>
              <a:gd name="connsiteX47" fmla="*/ 705771 w 1238471"/>
              <a:gd name="connsiteY47" fmla="*/ 1052242 h 1140295"/>
              <a:gd name="connsiteX48" fmla="*/ 676551 w 1238471"/>
              <a:gd name="connsiteY48" fmla="*/ 1028027 h 1140295"/>
              <a:gd name="connsiteX49" fmla="*/ 656322 w 1238471"/>
              <a:gd name="connsiteY49" fmla="*/ 1032429 h 1140295"/>
              <a:gd name="connsiteX50" fmla="*/ 638341 w 1238471"/>
              <a:gd name="connsiteY50" fmla="*/ 1045638 h 1140295"/>
              <a:gd name="connsiteX51" fmla="*/ 622607 w 1238471"/>
              <a:gd name="connsiteY51" fmla="*/ 1028027 h 1140295"/>
              <a:gd name="connsiteX52" fmla="*/ 584396 w 1238471"/>
              <a:gd name="connsiteY52" fmla="*/ 995007 h 1140295"/>
              <a:gd name="connsiteX53" fmla="*/ 555177 w 1238471"/>
              <a:gd name="connsiteY53" fmla="*/ 984000 h 1140295"/>
              <a:gd name="connsiteX54" fmla="*/ 521461 w 1238471"/>
              <a:gd name="connsiteY54" fmla="*/ 988403 h 1140295"/>
              <a:gd name="connsiteX55" fmla="*/ 492242 w 1238471"/>
              <a:gd name="connsiteY55" fmla="*/ 995007 h 1140295"/>
              <a:gd name="connsiteX56" fmla="*/ 476508 w 1238471"/>
              <a:gd name="connsiteY56" fmla="*/ 990604 h 1140295"/>
              <a:gd name="connsiteX57" fmla="*/ 406830 w 1238471"/>
              <a:gd name="connsiteY57" fmla="*/ 959785 h 1140295"/>
              <a:gd name="connsiteX58" fmla="*/ 393344 w 1238471"/>
              <a:gd name="connsiteY58" fmla="*/ 955383 h 1140295"/>
              <a:gd name="connsiteX59" fmla="*/ 334904 w 1238471"/>
              <a:gd name="connsiteY59" fmla="*/ 893745 h 1140295"/>
              <a:gd name="connsiteX60" fmla="*/ 314675 w 1238471"/>
              <a:gd name="connsiteY60" fmla="*/ 889342 h 1140295"/>
              <a:gd name="connsiteX61" fmla="*/ 285455 w 1238471"/>
              <a:gd name="connsiteY61" fmla="*/ 898148 h 1140295"/>
              <a:gd name="connsiteX62" fmla="*/ 251740 w 1238471"/>
              <a:gd name="connsiteY62" fmla="*/ 926765 h 1140295"/>
              <a:gd name="connsiteX63" fmla="*/ 213529 w 1238471"/>
              <a:gd name="connsiteY63" fmla="*/ 878336 h 1140295"/>
              <a:gd name="connsiteX64" fmla="*/ 206786 w 1238471"/>
              <a:gd name="connsiteY64" fmla="*/ 849718 h 1140295"/>
              <a:gd name="connsiteX65" fmla="*/ 175319 w 1238471"/>
              <a:gd name="connsiteY65" fmla="*/ 836510 h 1140295"/>
              <a:gd name="connsiteX66" fmla="*/ 141604 w 1238471"/>
              <a:gd name="connsiteY66" fmla="*/ 803490 h 1140295"/>
              <a:gd name="connsiteX67" fmla="*/ 141604 w 1238471"/>
              <a:gd name="connsiteY67" fmla="*/ 774872 h 1140295"/>
              <a:gd name="connsiteX68" fmla="*/ 132613 w 1238471"/>
              <a:gd name="connsiteY68" fmla="*/ 759463 h 1140295"/>
              <a:gd name="connsiteX69" fmla="*/ 107889 w 1238471"/>
              <a:gd name="connsiteY69" fmla="*/ 750658 h 1140295"/>
              <a:gd name="connsiteX70" fmla="*/ 74173 w 1238471"/>
              <a:gd name="connsiteY70" fmla="*/ 746255 h 1140295"/>
              <a:gd name="connsiteX71" fmla="*/ 74173 w 1238471"/>
              <a:gd name="connsiteY71" fmla="*/ 730846 h 1140295"/>
              <a:gd name="connsiteX72" fmla="*/ 87659 w 1238471"/>
              <a:gd name="connsiteY72" fmla="*/ 717638 h 1140295"/>
              <a:gd name="connsiteX73" fmla="*/ 87659 w 1238471"/>
              <a:gd name="connsiteY73" fmla="*/ 693423 h 1140295"/>
              <a:gd name="connsiteX74" fmla="*/ 98898 w 1238471"/>
              <a:gd name="connsiteY74" fmla="*/ 678013 h 1140295"/>
              <a:gd name="connsiteX75" fmla="*/ 83164 w 1238471"/>
              <a:gd name="connsiteY75" fmla="*/ 653799 h 1140295"/>
              <a:gd name="connsiteX76" fmla="*/ 62935 w 1238471"/>
              <a:gd name="connsiteY76" fmla="*/ 611973 h 1140295"/>
              <a:gd name="connsiteX77" fmla="*/ 67430 w 1238471"/>
              <a:gd name="connsiteY77" fmla="*/ 550336 h 1140295"/>
              <a:gd name="connsiteX78" fmla="*/ 69678 w 1238471"/>
              <a:gd name="connsiteY78" fmla="*/ 530524 h 1140295"/>
              <a:gd name="connsiteX79" fmla="*/ 44954 w 1238471"/>
              <a:gd name="connsiteY79" fmla="*/ 497503 h 1140295"/>
              <a:gd name="connsiteX80" fmla="*/ 42706 w 1238471"/>
              <a:gd name="connsiteY80" fmla="*/ 473289 h 1140295"/>
              <a:gd name="connsiteX81" fmla="*/ 53944 w 1238471"/>
              <a:gd name="connsiteY81" fmla="*/ 435866 h 1140295"/>
              <a:gd name="connsiteX82" fmla="*/ 49449 w 1238471"/>
              <a:gd name="connsiteY82" fmla="*/ 420456 h 1140295"/>
              <a:gd name="connsiteX83" fmla="*/ 0 w 1238471"/>
              <a:gd name="connsiteY83" fmla="*/ 363222 h 1140295"/>
              <a:gd name="connsiteX84" fmla="*/ 24724 w 1238471"/>
              <a:gd name="connsiteY84" fmla="*/ 330201 h 1140295"/>
              <a:gd name="connsiteX85" fmla="*/ 24724 w 1238471"/>
              <a:gd name="connsiteY85" fmla="*/ 286175 h 1140295"/>
              <a:gd name="connsiteX86" fmla="*/ 29220 w 1238471"/>
              <a:gd name="connsiteY86" fmla="*/ 215732 h 1140295"/>
              <a:gd name="connsiteX87" fmla="*/ 53944 w 1238471"/>
              <a:gd name="connsiteY87" fmla="*/ 200322 h 1140295"/>
              <a:gd name="connsiteX88" fmla="*/ 87659 w 1238471"/>
              <a:gd name="connsiteY88" fmla="*/ 171705 h 1140295"/>
              <a:gd name="connsiteX89" fmla="*/ 116879 w 1238471"/>
              <a:gd name="connsiteY89" fmla="*/ 138685 h 1140295"/>
              <a:gd name="connsiteX90" fmla="*/ 170824 w 1238471"/>
              <a:gd name="connsiteY90" fmla="*/ 114470 h 1140295"/>
              <a:gd name="connsiteX91" fmla="*/ 222520 w 1238471"/>
              <a:gd name="connsiteY91" fmla="*/ 94658 h 1140295"/>
              <a:gd name="connsiteX92" fmla="*/ 280960 w 1238471"/>
              <a:gd name="connsiteY92" fmla="*/ 77047 h 1140295"/>
              <a:gd name="connsiteX93" fmla="*/ 339400 w 1238471"/>
              <a:gd name="connsiteY93" fmla="*/ 44027 h 1140295"/>
              <a:gd name="connsiteX94" fmla="*/ 373115 w 1238471"/>
              <a:gd name="connsiteY94" fmla="*/ 24215 h 1140295"/>
              <a:gd name="connsiteX95" fmla="*/ 413573 w 1238471"/>
              <a:gd name="connsiteY95" fmla="*/ 13208 h 114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38471" h="1140295">
                <a:moveTo>
                  <a:pt x="465270" y="0"/>
                </a:moveTo>
                <a:lnTo>
                  <a:pt x="492242" y="4403"/>
                </a:lnTo>
                <a:lnTo>
                  <a:pt x="530452" y="33020"/>
                </a:lnTo>
                <a:lnTo>
                  <a:pt x="539443" y="70443"/>
                </a:lnTo>
                <a:lnTo>
                  <a:pt x="550681" y="81450"/>
                </a:lnTo>
                <a:lnTo>
                  <a:pt x="579901" y="81450"/>
                </a:lnTo>
                <a:lnTo>
                  <a:pt x="604626" y="105665"/>
                </a:lnTo>
                <a:lnTo>
                  <a:pt x="631598" y="114470"/>
                </a:lnTo>
                <a:lnTo>
                  <a:pt x="660818" y="94658"/>
                </a:lnTo>
                <a:lnTo>
                  <a:pt x="685542" y="85853"/>
                </a:lnTo>
                <a:lnTo>
                  <a:pt x="730496" y="90255"/>
                </a:lnTo>
                <a:lnTo>
                  <a:pt x="773202" y="110067"/>
                </a:lnTo>
                <a:lnTo>
                  <a:pt x="881090" y="118873"/>
                </a:lnTo>
                <a:lnTo>
                  <a:pt x="939530" y="123275"/>
                </a:lnTo>
                <a:lnTo>
                  <a:pt x="1047418" y="125477"/>
                </a:lnTo>
                <a:lnTo>
                  <a:pt x="1083381" y="129879"/>
                </a:lnTo>
                <a:lnTo>
                  <a:pt x="1117096" y="162900"/>
                </a:lnTo>
                <a:lnTo>
                  <a:pt x="1141821" y="200322"/>
                </a:lnTo>
                <a:lnTo>
                  <a:pt x="1141821" y="239946"/>
                </a:lnTo>
                <a:lnTo>
                  <a:pt x="1155307" y="281772"/>
                </a:lnTo>
                <a:lnTo>
                  <a:pt x="1168793" y="321396"/>
                </a:lnTo>
                <a:lnTo>
                  <a:pt x="1175536" y="400644"/>
                </a:lnTo>
                <a:lnTo>
                  <a:pt x="1164298" y="411651"/>
                </a:lnTo>
                <a:lnTo>
                  <a:pt x="1130582" y="457879"/>
                </a:lnTo>
                <a:lnTo>
                  <a:pt x="1110353" y="482094"/>
                </a:lnTo>
                <a:lnTo>
                  <a:pt x="1130582" y="497503"/>
                </a:lnTo>
                <a:lnTo>
                  <a:pt x="1146316" y="521718"/>
                </a:lnTo>
                <a:lnTo>
                  <a:pt x="1135078" y="559141"/>
                </a:lnTo>
                <a:lnTo>
                  <a:pt x="1130582" y="596564"/>
                </a:lnTo>
                <a:lnTo>
                  <a:pt x="1135078" y="631785"/>
                </a:lnTo>
                <a:lnTo>
                  <a:pt x="1159802" y="656000"/>
                </a:lnTo>
                <a:lnTo>
                  <a:pt x="1195765" y="713235"/>
                </a:lnTo>
                <a:lnTo>
                  <a:pt x="1218242" y="763866"/>
                </a:lnTo>
                <a:lnTo>
                  <a:pt x="1238471" y="823302"/>
                </a:lnTo>
                <a:lnTo>
                  <a:pt x="1229480" y="869530"/>
                </a:lnTo>
                <a:lnTo>
                  <a:pt x="1204756" y="898148"/>
                </a:lnTo>
                <a:lnTo>
                  <a:pt x="1072143" y="1017020"/>
                </a:lnTo>
                <a:lnTo>
                  <a:pt x="1092372" y="1078658"/>
                </a:lnTo>
                <a:lnTo>
                  <a:pt x="1112601" y="1116080"/>
                </a:lnTo>
                <a:lnTo>
                  <a:pt x="1083381" y="1140295"/>
                </a:lnTo>
                <a:lnTo>
                  <a:pt x="892328" y="1091866"/>
                </a:lnTo>
                <a:lnTo>
                  <a:pt x="851870" y="1078658"/>
                </a:lnTo>
                <a:lnTo>
                  <a:pt x="829393" y="1087463"/>
                </a:lnTo>
                <a:lnTo>
                  <a:pt x="813660" y="1102872"/>
                </a:lnTo>
                <a:lnTo>
                  <a:pt x="797926" y="1107275"/>
                </a:lnTo>
                <a:lnTo>
                  <a:pt x="764211" y="1096268"/>
                </a:lnTo>
                <a:lnTo>
                  <a:pt x="739486" y="1078658"/>
                </a:lnTo>
                <a:lnTo>
                  <a:pt x="705771" y="1052242"/>
                </a:lnTo>
                <a:lnTo>
                  <a:pt x="676551" y="1028027"/>
                </a:lnTo>
                <a:lnTo>
                  <a:pt x="656322" y="1032429"/>
                </a:lnTo>
                <a:lnTo>
                  <a:pt x="638341" y="1045638"/>
                </a:lnTo>
                <a:lnTo>
                  <a:pt x="622607" y="1028027"/>
                </a:lnTo>
                <a:lnTo>
                  <a:pt x="584396" y="995007"/>
                </a:lnTo>
                <a:lnTo>
                  <a:pt x="555177" y="984000"/>
                </a:lnTo>
                <a:lnTo>
                  <a:pt x="521461" y="988403"/>
                </a:lnTo>
                <a:lnTo>
                  <a:pt x="492242" y="995007"/>
                </a:lnTo>
                <a:lnTo>
                  <a:pt x="476508" y="990604"/>
                </a:lnTo>
                <a:lnTo>
                  <a:pt x="406830" y="959785"/>
                </a:lnTo>
                <a:lnTo>
                  <a:pt x="393344" y="955383"/>
                </a:lnTo>
                <a:lnTo>
                  <a:pt x="334904" y="893745"/>
                </a:lnTo>
                <a:lnTo>
                  <a:pt x="314675" y="889342"/>
                </a:lnTo>
                <a:lnTo>
                  <a:pt x="285455" y="898148"/>
                </a:lnTo>
                <a:lnTo>
                  <a:pt x="251740" y="926765"/>
                </a:lnTo>
                <a:lnTo>
                  <a:pt x="213529" y="878336"/>
                </a:lnTo>
                <a:lnTo>
                  <a:pt x="206786" y="849718"/>
                </a:lnTo>
                <a:lnTo>
                  <a:pt x="175319" y="836510"/>
                </a:lnTo>
                <a:lnTo>
                  <a:pt x="141604" y="803490"/>
                </a:lnTo>
                <a:lnTo>
                  <a:pt x="141604" y="774872"/>
                </a:lnTo>
                <a:lnTo>
                  <a:pt x="132613" y="759463"/>
                </a:lnTo>
                <a:lnTo>
                  <a:pt x="107889" y="750658"/>
                </a:lnTo>
                <a:lnTo>
                  <a:pt x="74173" y="746255"/>
                </a:lnTo>
                <a:lnTo>
                  <a:pt x="74173" y="730846"/>
                </a:lnTo>
                <a:lnTo>
                  <a:pt x="87659" y="717638"/>
                </a:lnTo>
                <a:lnTo>
                  <a:pt x="87659" y="693423"/>
                </a:lnTo>
                <a:lnTo>
                  <a:pt x="98898" y="678013"/>
                </a:lnTo>
                <a:lnTo>
                  <a:pt x="83164" y="653799"/>
                </a:lnTo>
                <a:lnTo>
                  <a:pt x="62935" y="611973"/>
                </a:lnTo>
                <a:lnTo>
                  <a:pt x="67430" y="550336"/>
                </a:lnTo>
                <a:lnTo>
                  <a:pt x="69678" y="530524"/>
                </a:lnTo>
                <a:lnTo>
                  <a:pt x="44954" y="497503"/>
                </a:lnTo>
                <a:lnTo>
                  <a:pt x="42706" y="473289"/>
                </a:lnTo>
                <a:lnTo>
                  <a:pt x="53944" y="435866"/>
                </a:lnTo>
                <a:lnTo>
                  <a:pt x="49449" y="420456"/>
                </a:lnTo>
                <a:lnTo>
                  <a:pt x="0" y="363222"/>
                </a:lnTo>
                <a:lnTo>
                  <a:pt x="24724" y="330201"/>
                </a:lnTo>
                <a:lnTo>
                  <a:pt x="24724" y="286175"/>
                </a:lnTo>
                <a:lnTo>
                  <a:pt x="29220" y="215732"/>
                </a:lnTo>
                <a:lnTo>
                  <a:pt x="53944" y="200322"/>
                </a:lnTo>
                <a:lnTo>
                  <a:pt x="87659" y="171705"/>
                </a:lnTo>
                <a:lnTo>
                  <a:pt x="116879" y="138685"/>
                </a:lnTo>
                <a:lnTo>
                  <a:pt x="170824" y="114470"/>
                </a:lnTo>
                <a:lnTo>
                  <a:pt x="222520" y="94658"/>
                </a:lnTo>
                <a:lnTo>
                  <a:pt x="280960" y="77047"/>
                </a:lnTo>
                <a:lnTo>
                  <a:pt x="339400" y="44027"/>
                </a:lnTo>
                <a:lnTo>
                  <a:pt x="373115" y="24215"/>
                </a:lnTo>
                <a:lnTo>
                  <a:pt x="413573" y="1320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64" name="Zástupný text 363">
            <a:extLst>
              <a:ext uri="{FF2B5EF4-FFF2-40B4-BE49-F238E27FC236}">
                <a16:creationId xmlns:a16="http://schemas.microsoft.com/office/drawing/2014/main" id="{27047847-559C-A2FF-0EE4-9729AD2C99E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12762" y="5466953"/>
            <a:ext cx="1148400" cy="1503114"/>
          </a:xfrm>
          <a:custGeom>
            <a:avLst/>
            <a:gdLst>
              <a:gd name="connsiteX0" fmla="*/ 475510 w 1148400"/>
              <a:gd name="connsiteY0" fmla="*/ 0 h 1503114"/>
              <a:gd name="connsiteX1" fmla="*/ 504668 w 1148400"/>
              <a:gd name="connsiteY1" fmla="*/ 4395 h 1503114"/>
              <a:gd name="connsiteX2" fmla="*/ 538313 w 1148400"/>
              <a:gd name="connsiteY2" fmla="*/ 8790 h 1503114"/>
              <a:gd name="connsiteX3" fmla="*/ 562985 w 1148400"/>
              <a:gd name="connsiteY3" fmla="*/ 37358 h 1503114"/>
              <a:gd name="connsiteX4" fmla="*/ 583172 w 1148400"/>
              <a:gd name="connsiteY4" fmla="*/ 32963 h 1503114"/>
              <a:gd name="connsiteX5" fmla="*/ 596630 w 1148400"/>
              <a:gd name="connsiteY5" fmla="*/ 61531 h 1503114"/>
              <a:gd name="connsiteX6" fmla="*/ 607845 w 1148400"/>
              <a:gd name="connsiteY6" fmla="*/ 105482 h 1503114"/>
              <a:gd name="connsiteX7" fmla="*/ 637003 w 1148400"/>
              <a:gd name="connsiteY7" fmla="*/ 129655 h 1503114"/>
              <a:gd name="connsiteX8" fmla="*/ 654947 w 1148400"/>
              <a:gd name="connsiteY8" fmla="*/ 134050 h 1503114"/>
              <a:gd name="connsiteX9" fmla="*/ 715507 w 1148400"/>
              <a:gd name="connsiteY9" fmla="*/ 171408 h 1503114"/>
              <a:gd name="connsiteX10" fmla="*/ 704292 w 1148400"/>
              <a:gd name="connsiteY10" fmla="*/ 191186 h 1503114"/>
              <a:gd name="connsiteX11" fmla="*/ 695321 w 1148400"/>
              <a:gd name="connsiteY11" fmla="*/ 215359 h 1503114"/>
              <a:gd name="connsiteX12" fmla="*/ 695321 w 1148400"/>
              <a:gd name="connsiteY12" fmla="*/ 232939 h 1503114"/>
              <a:gd name="connsiteX13" fmla="*/ 715507 w 1148400"/>
              <a:gd name="connsiteY13" fmla="*/ 232939 h 1503114"/>
              <a:gd name="connsiteX14" fmla="*/ 762610 w 1148400"/>
              <a:gd name="connsiteY14" fmla="*/ 243927 h 1503114"/>
              <a:gd name="connsiteX15" fmla="*/ 827656 w 1148400"/>
              <a:gd name="connsiteY15" fmla="*/ 195581 h 1503114"/>
              <a:gd name="connsiteX16" fmla="*/ 850085 w 1148400"/>
              <a:gd name="connsiteY16" fmla="*/ 182396 h 1503114"/>
              <a:gd name="connsiteX17" fmla="*/ 879244 w 1148400"/>
              <a:gd name="connsiteY17" fmla="*/ 162618 h 1503114"/>
              <a:gd name="connsiteX18" fmla="*/ 899430 w 1148400"/>
              <a:gd name="connsiteY18" fmla="*/ 167013 h 1503114"/>
              <a:gd name="connsiteX19" fmla="*/ 928589 w 1148400"/>
              <a:gd name="connsiteY19" fmla="*/ 186791 h 1503114"/>
              <a:gd name="connsiteX20" fmla="*/ 973448 w 1148400"/>
              <a:gd name="connsiteY20" fmla="*/ 224149 h 1503114"/>
              <a:gd name="connsiteX21" fmla="*/ 1002607 w 1148400"/>
              <a:gd name="connsiteY21" fmla="*/ 252717 h 1503114"/>
              <a:gd name="connsiteX22" fmla="*/ 1027280 w 1148400"/>
              <a:gd name="connsiteY22" fmla="*/ 285680 h 1503114"/>
              <a:gd name="connsiteX23" fmla="*/ 1078868 w 1148400"/>
              <a:gd name="connsiteY23" fmla="*/ 340618 h 1503114"/>
              <a:gd name="connsiteX24" fmla="*/ 1074382 w 1148400"/>
              <a:gd name="connsiteY24" fmla="*/ 402149 h 1503114"/>
              <a:gd name="connsiteX25" fmla="*/ 1074382 w 1148400"/>
              <a:gd name="connsiteY25" fmla="*/ 454890 h 1503114"/>
              <a:gd name="connsiteX26" fmla="*/ 1049709 w 1148400"/>
              <a:gd name="connsiteY26" fmla="*/ 485655 h 1503114"/>
              <a:gd name="connsiteX27" fmla="*/ 1096812 w 1148400"/>
              <a:gd name="connsiteY27" fmla="*/ 536199 h 1503114"/>
              <a:gd name="connsiteX28" fmla="*/ 1103541 w 1148400"/>
              <a:gd name="connsiteY28" fmla="*/ 562569 h 1503114"/>
              <a:gd name="connsiteX29" fmla="*/ 1092326 w 1148400"/>
              <a:gd name="connsiteY29" fmla="*/ 593335 h 1503114"/>
              <a:gd name="connsiteX30" fmla="*/ 1101298 w 1148400"/>
              <a:gd name="connsiteY30" fmla="*/ 626298 h 1503114"/>
              <a:gd name="connsiteX31" fmla="*/ 1123727 w 1148400"/>
              <a:gd name="connsiteY31" fmla="*/ 659261 h 1503114"/>
              <a:gd name="connsiteX32" fmla="*/ 1110270 w 1148400"/>
              <a:gd name="connsiteY32" fmla="*/ 725187 h 1503114"/>
              <a:gd name="connsiteX33" fmla="*/ 1130456 w 1148400"/>
              <a:gd name="connsiteY33" fmla="*/ 771335 h 1503114"/>
              <a:gd name="connsiteX34" fmla="*/ 1148400 w 1148400"/>
              <a:gd name="connsiteY34" fmla="*/ 797705 h 1503114"/>
              <a:gd name="connsiteX35" fmla="*/ 1134942 w 1148400"/>
              <a:gd name="connsiteY35" fmla="*/ 819681 h 1503114"/>
              <a:gd name="connsiteX36" fmla="*/ 1137185 w 1148400"/>
              <a:gd name="connsiteY36" fmla="*/ 839459 h 1503114"/>
              <a:gd name="connsiteX37" fmla="*/ 1128213 w 1148400"/>
              <a:gd name="connsiteY37" fmla="*/ 872422 h 1503114"/>
              <a:gd name="connsiteX38" fmla="*/ 1094569 w 1148400"/>
              <a:gd name="connsiteY38" fmla="*/ 885607 h 1503114"/>
              <a:gd name="connsiteX39" fmla="*/ 1069896 w 1148400"/>
              <a:gd name="connsiteY39" fmla="*/ 859236 h 1503114"/>
              <a:gd name="connsiteX40" fmla="*/ 1038494 w 1148400"/>
              <a:gd name="connsiteY40" fmla="*/ 879014 h 1503114"/>
              <a:gd name="connsiteX41" fmla="*/ 1007093 w 1148400"/>
              <a:gd name="connsiteY41" fmla="*/ 892199 h 1503114"/>
              <a:gd name="connsiteX42" fmla="*/ 859057 w 1148400"/>
              <a:gd name="connsiteY42" fmla="*/ 966916 h 1503114"/>
              <a:gd name="connsiteX43" fmla="*/ 789525 w 1148400"/>
              <a:gd name="connsiteY43" fmla="*/ 986693 h 1503114"/>
              <a:gd name="connsiteX44" fmla="*/ 767096 w 1148400"/>
              <a:gd name="connsiteY44" fmla="*/ 984496 h 1503114"/>
              <a:gd name="connsiteX45" fmla="*/ 758124 w 1148400"/>
              <a:gd name="connsiteY45" fmla="*/ 993286 h 1503114"/>
              <a:gd name="connsiteX46" fmla="*/ 746909 w 1148400"/>
              <a:gd name="connsiteY46" fmla="*/ 1013064 h 1503114"/>
              <a:gd name="connsiteX47" fmla="*/ 764853 w 1148400"/>
              <a:gd name="connsiteY47" fmla="*/ 1032842 h 1503114"/>
              <a:gd name="connsiteX48" fmla="*/ 773824 w 1148400"/>
              <a:gd name="connsiteY48" fmla="*/ 1074595 h 1503114"/>
              <a:gd name="connsiteX49" fmla="*/ 778310 w 1148400"/>
              <a:gd name="connsiteY49" fmla="*/ 1122941 h 1503114"/>
              <a:gd name="connsiteX50" fmla="*/ 820927 w 1148400"/>
              <a:gd name="connsiteY50" fmla="*/ 1131731 h 1503114"/>
              <a:gd name="connsiteX51" fmla="*/ 829898 w 1148400"/>
              <a:gd name="connsiteY51" fmla="*/ 1182274 h 1503114"/>
              <a:gd name="connsiteX52" fmla="*/ 903916 w 1148400"/>
              <a:gd name="connsiteY52" fmla="*/ 1246003 h 1503114"/>
              <a:gd name="connsiteX53" fmla="*/ 933075 w 1148400"/>
              <a:gd name="connsiteY53" fmla="*/ 1276768 h 1503114"/>
              <a:gd name="connsiteX54" fmla="*/ 973448 w 1148400"/>
              <a:gd name="connsiteY54" fmla="*/ 1292151 h 1503114"/>
              <a:gd name="connsiteX55" fmla="*/ 968962 w 1148400"/>
              <a:gd name="connsiteY55" fmla="*/ 1303138 h 1503114"/>
              <a:gd name="connsiteX56" fmla="*/ 939804 w 1148400"/>
              <a:gd name="connsiteY56" fmla="*/ 1303138 h 1503114"/>
              <a:gd name="connsiteX57" fmla="*/ 825412 w 1148400"/>
              <a:gd name="connsiteY57" fmla="*/ 1377855 h 1503114"/>
              <a:gd name="connsiteX58" fmla="*/ 836627 w 1148400"/>
              <a:gd name="connsiteY58" fmla="*/ 1426200 h 1503114"/>
              <a:gd name="connsiteX59" fmla="*/ 841113 w 1148400"/>
              <a:gd name="connsiteY59" fmla="*/ 1441583 h 1503114"/>
              <a:gd name="connsiteX60" fmla="*/ 861300 w 1148400"/>
              <a:gd name="connsiteY60" fmla="*/ 1470151 h 1503114"/>
              <a:gd name="connsiteX61" fmla="*/ 856814 w 1148400"/>
              <a:gd name="connsiteY61" fmla="*/ 1489929 h 1503114"/>
              <a:gd name="connsiteX62" fmla="*/ 825412 w 1148400"/>
              <a:gd name="connsiteY62" fmla="*/ 1503114 h 1503114"/>
              <a:gd name="connsiteX63" fmla="*/ 798497 w 1148400"/>
              <a:gd name="connsiteY63" fmla="*/ 1489929 h 1503114"/>
              <a:gd name="connsiteX64" fmla="*/ 767096 w 1148400"/>
              <a:gd name="connsiteY64" fmla="*/ 1470151 h 1503114"/>
              <a:gd name="connsiteX65" fmla="*/ 762610 w 1148400"/>
              <a:gd name="connsiteY65" fmla="*/ 1478941 h 1503114"/>
              <a:gd name="connsiteX66" fmla="*/ 733451 w 1148400"/>
              <a:gd name="connsiteY66" fmla="*/ 1461361 h 1503114"/>
              <a:gd name="connsiteX67" fmla="*/ 690835 w 1148400"/>
              <a:gd name="connsiteY67" fmla="*/ 1470151 h 1503114"/>
              <a:gd name="connsiteX68" fmla="*/ 666162 w 1148400"/>
              <a:gd name="connsiteY68" fmla="*/ 1470151 h 1503114"/>
              <a:gd name="connsiteX69" fmla="*/ 641489 w 1148400"/>
              <a:gd name="connsiteY69" fmla="*/ 1487731 h 1503114"/>
              <a:gd name="connsiteX70" fmla="*/ 621303 w 1148400"/>
              <a:gd name="connsiteY70" fmla="*/ 1478941 h 1503114"/>
              <a:gd name="connsiteX71" fmla="*/ 592144 w 1148400"/>
              <a:gd name="connsiteY71" fmla="*/ 1461361 h 1503114"/>
              <a:gd name="connsiteX72" fmla="*/ 554013 w 1148400"/>
              <a:gd name="connsiteY72" fmla="*/ 1461361 h 1503114"/>
              <a:gd name="connsiteX73" fmla="*/ 513640 w 1148400"/>
              <a:gd name="connsiteY73" fmla="*/ 1478941 h 1503114"/>
              <a:gd name="connsiteX74" fmla="*/ 491210 w 1148400"/>
              <a:gd name="connsiteY74" fmla="*/ 1461361 h 1503114"/>
              <a:gd name="connsiteX75" fmla="*/ 466538 w 1148400"/>
              <a:gd name="connsiteY75" fmla="*/ 1454768 h 1503114"/>
              <a:gd name="connsiteX76" fmla="*/ 441865 w 1148400"/>
              <a:gd name="connsiteY76" fmla="*/ 1465756 h 1503114"/>
              <a:gd name="connsiteX77" fmla="*/ 408221 w 1148400"/>
              <a:gd name="connsiteY77" fmla="*/ 1441583 h 1503114"/>
              <a:gd name="connsiteX78" fmla="*/ 383548 w 1148400"/>
              <a:gd name="connsiteY78" fmla="*/ 1445978 h 1503114"/>
              <a:gd name="connsiteX79" fmla="*/ 334203 w 1148400"/>
              <a:gd name="connsiteY79" fmla="*/ 1450373 h 1503114"/>
              <a:gd name="connsiteX80" fmla="*/ 309530 w 1148400"/>
              <a:gd name="connsiteY80" fmla="*/ 1445978 h 1503114"/>
              <a:gd name="connsiteX81" fmla="*/ 293829 w 1148400"/>
              <a:gd name="connsiteY81" fmla="*/ 1426200 h 1503114"/>
              <a:gd name="connsiteX82" fmla="*/ 280371 w 1148400"/>
              <a:gd name="connsiteY82" fmla="*/ 1402028 h 1503114"/>
              <a:gd name="connsiteX83" fmla="*/ 264671 w 1148400"/>
              <a:gd name="connsiteY83" fmla="*/ 1380052 h 1503114"/>
              <a:gd name="connsiteX84" fmla="*/ 226540 w 1148400"/>
              <a:gd name="connsiteY84" fmla="*/ 1373460 h 1503114"/>
              <a:gd name="connsiteX85" fmla="*/ 222054 w 1148400"/>
              <a:gd name="connsiteY85" fmla="*/ 1380052 h 1503114"/>
              <a:gd name="connsiteX86" fmla="*/ 210839 w 1148400"/>
              <a:gd name="connsiteY86" fmla="*/ 1393237 h 1503114"/>
              <a:gd name="connsiteX87" fmla="*/ 183924 w 1148400"/>
              <a:gd name="connsiteY87" fmla="*/ 1406423 h 1503114"/>
              <a:gd name="connsiteX88" fmla="*/ 163737 w 1148400"/>
              <a:gd name="connsiteY88" fmla="*/ 1408620 h 1503114"/>
              <a:gd name="connsiteX89" fmla="*/ 143550 w 1148400"/>
              <a:gd name="connsiteY89" fmla="*/ 1393237 h 1503114"/>
              <a:gd name="connsiteX90" fmla="*/ 134578 w 1148400"/>
              <a:gd name="connsiteY90" fmla="*/ 1380052 h 1503114"/>
              <a:gd name="connsiteX91" fmla="*/ 100934 w 1148400"/>
              <a:gd name="connsiteY91" fmla="*/ 1336102 h 1503114"/>
              <a:gd name="connsiteX92" fmla="*/ 114392 w 1148400"/>
              <a:gd name="connsiteY92" fmla="*/ 1311929 h 1503114"/>
              <a:gd name="connsiteX93" fmla="*/ 134578 w 1148400"/>
              <a:gd name="connsiteY93" fmla="*/ 1274571 h 1503114"/>
              <a:gd name="connsiteX94" fmla="*/ 148036 w 1148400"/>
              <a:gd name="connsiteY94" fmla="*/ 1215237 h 1503114"/>
              <a:gd name="connsiteX95" fmla="*/ 152522 w 1148400"/>
              <a:gd name="connsiteY95" fmla="*/ 1188867 h 1503114"/>
              <a:gd name="connsiteX96" fmla="*/ 177195 w 1148400"/>
              <a:gd name="connsiteY96" fmla="*/ 1166891 h 1503114"/>
              <a:gd name="connsiteX97" fmla="*/ 201867 w 1148400"/>
              <a:gd name="connsiteY97" fmla="*/ 1142718 h 1503114"/>
              <a:gd name="connsiteX98" fmla="*/ 231026 w 1148400"/>
              <a:gd name="connsiteY98" fmla="*/ 1127336 h 1503114"/>
              <a:gd name="connsiteX99" fmla="*/ 206353 w 1148400"/>
              <a:gd name="connsiteY99" fmla="*/ 1107558 h 1503114"/>
              <a:gd name="connsiteX100" fmla="*/ 181681 w 1148400"/>
              <a:gd name="connsiteY100" fmla="*/ 1089978 h 1503114"/>
              <a:gd name="connsiteX101" fmla="*/ 148036 w 1148400"/>
              <a:gd name="connsiteY101" fmla="*/ 1085583 h 1503114"/>
              <a:gd name="connsiteX102" fmla="*/ 105420 w 1148400"/>
              <a:gd name="connsiteY102" fmla="*/ 1081187 h 1503114"/>
              <a:gd name="connsiteX103" fmla="*/ 62803 w 1148400"/>
              <a:gd name="connsiteY103" fmla="*/ 1074595 h 1503114"/>
              <a:gd name="connsiteX104" fmla="*/ 29159 w 1148400"/>
              <a:gd name="connsiteY104" fmla="*/ 1061410 h 1503114"/>
              <a:gd name="connsiteX105" fmla="*/ 13458 w 1148400"/>
              <a:gd name="connsiteY105" fmla="*/ 1037237 h 1503114"/>
              <a:gd name="connsiteX106" fmla="*/ 0 w 1148400"/>
              <a:gd name="connsiteY106" fmla="*/ 999879 h 1503114"/>
              <a:gd name="connsiteX107" fmla="*/ 13458 w 1148400"/>
              <a:gd name="connsiteY107" fmla="*/ 971311 h 1503114"/>
              <a:gd name="connsiteX108" fmla="*/ 42617 w 1148400"/>
              <a:gd name="connsiteY108" fmla="*/ 951533 h 1503114"/>
              <a:gd name="connsiteX109" fmla="*/ 42617 w 1148400"/>
              <a:gd name="connsiteY109" fmla="*/ 931755 h 1503114"/>
              <a:gd name="connsiteX110" fmla="*/ 38131 w 1148400"/>
              <a:gd name="connsiteY110" fmla="*/ 927360 h 1503114"/>
              <a:gd name="connsiteX111" fmla="*/ 15701 w 1148400"/>
              <a:gd name="connsiteY111" fmla="*/ 907582 h 1503114"/>
              <a:gd name="connsiteX112" fmla="*/ 4486 w 1148400"/>
              <a:gd name="connsiteY112" fmla="*/ 879014 h 1503114"/>
              <a:gd name="connsiteX113" fmla="*/ 62803 w 1148400"/>
              <a:gd name="connsiteY113" fmla="*/ 830668 h 1503114"/>
              <a:gd name="connsiteX114" fmla="*/ 42617 w 1148400"/>
              <a:gd name="connsiteY114" fmla="*/ 802101 h 1503114"/>
              <a:gd name="connsiteX115" fmla="*/ 33645 w 1148400"/>
              <a:gd name="connsiteY115" fmla="*/ 769137 h 1503114"/>
              <a:gd name="connsiteX116" fmla="*/ 20187 w 1148400"/>
              <a:gd name="connsiteY116" fmla="*/ 749360 h 1503114"/>
              <a:gd name="connsiteX117" fmla="*/ 24673 w 1148400"/>
              <a:gd name="connsiteY117" fmla="*/ 736174 h 1503114"/>
              <a:gd name="connsiteX118" fmla="*/ 42617 w 1148400"/>
              <a:gd name="connsiteY118" fmla="*/ 716397 h 1503114"/>
              <a:gd name="connsiteX119" fmla="*/ 42617 w 1148400"/>
              <a:gd name="connsiteY119" fmla="*/ 674643 h 1503114"/>
              <a:gd name="connsiteX120" fmla="*/ 58317 w 1148400"/>
              <a:gd name="connsiteY120" fmla="*/ 646076 h 1503114"/>
              <a:gd name="connsiteX121" fmla="*/ 62803 w 1148400"/>
              <a:gd name="connsiteY121" fmla="*/ 597730 h 1503114"/>
              <a:gd name="connsiteX122" fmla="*/ 78504 w 1148400"/>
              <a:gd name="connsiteY122" fmla="*/ 564767 h 1503114"/>
              <a:gd name="connsiteX123" fmla="*/ 100934 w 1148400"/>
              <a:gd name="connsiteY123" fmla="*/ 558174 h 1503114"/>
              <a:gd name="connsiteX124" fmla="*/ 130092 w 1148400"/>
              <a:gd name="connsiteY124" fmla="*/ 536199 h 1503114"/>
              <a:gd name="connsiteX125" fmla="*/ 148036 w 1148400"/>
              <a:gd name="connsiteY125" fmla="*/ 516421 h 1503114"/>
              <a:gd name="connsiteX126" fmla="*/ 172709 w 1148400"/>
              <a:gd name="connsiteY126" fmla="*/ 487853 h 1503114"/>
              <a:gd name="connsiteX127" fmla="*/ 192896 w 1148400"/>
              <a:gd name="connsiteY127" fmla="*/ 459285 h 1503114"/>
              <a:gd name="connsiteX128" fmla="*/ 201867 w 1148400"/>
              <a:gd name="connsiteY128" fmla="*/ 435112 h 1503114"/>
              <a:gd name="connsiteX129" fmla="*/ 188410 w 1148400"/>
              <a:gd name="connsiteY129" fmla="*/ 415334 h 1503114"/>
              <a:gd name="connsiteX130" fmla="*/ 183924 w 1148400"/>
              <a:gd name="connsiteY130" fmla="*/ 386766 h 1503114"/>
              <a:gd name="connsiteX131" fmla="*/ 192896 w 1148400"/>
              <a:gd name="connsiteY131" fmla="*/ 382371 h 1503114"/>
              <a:gd name="connsiteX132" fmla="*/ 222054 w 1148400"/>
              <a:gd name="connsiteY132" fmla="*/ 362594 h 1503114"/>
              <a:gd name="connsiteX133" fmla="*/ 231026 w 1148400"/>
              <a:gd name="connsiteY133" fmla="*/ 345013 h 1503114"/>
              <a:gd name="connsiteX134" fmla="*/ 235512 w 1148400"/>
              <a:gd name="connsiteY134" fmla="*/ 325235 h 1503114"/>
              <a:gd name="connsiteX135" fmla="*/ 235512 w 1148400"/>
              <a:gd name="connsiteY135" fmla="*/ 287877 h 1503114"/>
              <a:gd name="connsiteX136" fmla="*/ 213082 w 1148400"/>
              <a:gd name="connsiteY136" fmla="*/ 268100 h 1503114"/>
              <a:gd name="connsiteX137" fmla="*/ 239998 w 1148400"/>
              <a:gd name="connsiteY137" fmla="*/ 239532 h 1503114"/>
              <a:gd name="connsiteX138" fmla="*/ 255699 w 1148400"/>
              <a:gd name="connsiteY138" fmla="*/ 219754 h 1503114"/>
              <a:gd name="connsiteX139" fmla="*/ 305044 w 1148400"/>
              <a:gd name="connsiteY139" fmla="*/ 219754 h 1503114"/>
              <a:gd name="connsiteX140" fmla="*/ 338689 w 1148400"/>
              <a:gd name="connsiteY140" fmla="*/ 232939 h 1503114"/>
              <a:gd name="connsiteX141" fmla="*/ 352146 w 1148400"/>
              <a:gd name="connsiteY141" fmla="*/ 248322 h 1503114"/>
              <a:gd name="connsiteX142" fmla="*/ 354389 w 1148400"/>
              <a:gd name="connsiteY142" fmla="*/ 268100 h 1503114"/>
              <a:gd name="connsiteX143" fmla="*/ 372333 w 1148400"/>
              <a:gd name="connsiteY143" fmla="*/ 272495 h 1503114"/>
              <a:gd name="connsiteX144" fmla="*/ 388034 w 1148400"/>
              <a:gd name="connsiteY144" fmla="*/ 257112 h 1503114"/>
              <a:gd name="connsiteX145" fmla="*/ 426164 w 1148400"/>
              <a:gd name="connsiteY145" fmla="*/ 210964 h 1503114"/>
              <a:gd name="connsiteX146" fmla="*/ 446351 w 1148400"/>
              <a:gd name="connsiteY146" fmla="*/ 199976 h 1503114"/>
              <a:gd name="connsiteX147" fmla="*/ 471024 w 1148400"/>
              <a:gd name="connsiteY147" fmla="*/ 224149 h 1503114"/>
              <a:gd name="connsiteX148" fmla="*/ 518126 w 1148400"/>
              <a:gd name="connsiteY148" fmla="*/ 235136 h 1503114"/>
              <a:gd name="connsiteX149" fmla="*/ 509154 w 1148400"/>
              <a:gd name="connsiteY149" fmla="*/ 191186 h 1503114"/>
              <a:gd name="connsiteX150" fmla="*/ 488967 w 1148400"/>
              <a:gd name="connsiteY150" fmla="*/ 186791 h 1503114"/>
              <a:gd name="connsiteX151" fmla="*/ 455323 w 1148400"/>
              <a:gd name="connsiteY151" fmla="*/ 158223 h 1503114"/>
              <a:gd name="connsiteX152" fmla="*/ 450837 w 1148400"/>
              <a:gd name="connsiteY152" fmla="*/ 138445 h 1503114"/>
              <a:gd name="connsiteX153" fmla="*/ 450837 w 1148400"/>
              <a:gd name="connsiteY153" fmla="*/ 118667 h 1503114"/>
              <a:gd name="connsiteX154" fmla="*/ 464295 w 1148400"/>
              <a:gd name="connsiteY154" fmla="*/ 105482 h 1503114"/>
              <a:gd name="connsiteX155" fmla="*/ 459809 w 1148400"/>
              <a:gd name="connsiteY155" fmla="*/ 72519 h 1503114"/>
              <a:gd name="connsiteX156" fmla="*/ 455323 w 1148400"/>
              <a:gd name="connsiteY156" fmla="*/ 48346 h 1503114"/>
              <a:gd name="connsiteX157" fmla="*/ 450837 w 1148400"/>
              <a:gd name="connsiteY157" fmla="*/ 32963 h 1503114"/>
              <a:gd name="connsiteX158" fmla="*/ 450837 w 1148400"/>
              <a:gd name="connsiteY158" fmla="*/ 15383 h 150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1148400" h="1503114">
                <a:moveTo>
                  <a:pt x="475510" y="0"/>
                </a:moveTo>
                <a:lnTo>
                  <a:pt x="504668" y="4395"/>
                </a:lnTo>
                <a:lnTo>
                  <a:pt x="538313" y="8790"/>
                </a:lnTo>
                <a:lnTo>
                  <a:pt x="562985" y="37358"/>
                </a:lnTo>
                <a:lnTo>
                  <a:pt x="583172" y="32963"/>
                </a:lnTo>
                <a:lnTo>
                  <a:pt x="596630" y="61531"/>
                </a:lnTo>
                <a:lnTo>
                  <a:pt x="607845" y="105482"/>
                </a:lnTo>
                <a:lnTo>
                  <a:pt x="637003" y="129655"/>
                </a:lnTo>
                <a:lnTo>
                  <a:pt x="654947" y="134050"/>
                </a:lnTo>
                <a:lnTo>
                  <a:pt x="715507" y="171408"/>
                </a:lnTo>
                <a:lnTo>
                  <a:pt x="704292" y="191186"/>
                </a:lnTo>
                <a:lnTo>
                  <a:pt x="695321" y="215359"/>
                </a:lnTo>
                <a:lnTo>
                  <a:pt x="695321" y="232939"/>
                </a:lnTo>
                <a:lnTo>
                  <a:pt x="715507" y="232939"/>
                </a:lnTo>
                <a:lnTo>
                  <a:pt x="762610" y="243927"/>
                </a:lnTo>
                <a:lnTo>
                  <a:pt x="827656" y="195581"/>
                </a:lnTo>
                <a:lnTo>
                  <a:pt x="850085" y="182396"/>
                </a:lnTo>
                <a:lnTo>
                  <a:pt x="879244" y="162618"/>
                </a:lnTo>
                <a:lnTo>
                  <a:pt x="899430" y="167013"/>
                </a:lnTo>
                <a:lnTo>
                  <a:pt x="928589" y="186791"/>
                </a:lnTo>
                <a:lnTo>
                  <a:pt x="973448" y="224149"/>
                </a:lnTo>
                <a:lnTo>
                  <a:pt x="1002607" y="252717"/>
                </a:lnTo>
                <a:lnTo>
                  <a:pt x="1027280" y="285680"/>
                </a:lnTo>
                <a:lnTo>
                  <a:pt x="1078868" y="340618"/>
                </a:lnTo>
                <a:lnTo>
                  <a:pt x="1074382" y="402149"/>
                </a:lnTo>
                <a:lnTo>
                  <a:pt x="1074382" y="454890"/>
                </a:lnTo>
                <a:lnTo>
                  <a:pt x="1049709" y="485655"/>
                </a:lnTo>
                <a:lnTo>
                  <a:pt x="1096812" y="536199"/>
                </a:lnTo>
                <a:lnTo>
                  <a:pt x="1103541" y="562569"/>
                </a:lnTo>
                <a:lnTo>
                  <a:pt x="1092326" y="593335"/>
                </a:lnTo>
                <a:lnTo>
                  <a:pt x="1101298" y="626298"/>
                </a:lnTo>
                <a:lnTo>
                  <a:pt x="1123727" y="659261"/>
                </a:lnTo>
                <a:lnTo>
                  <a:pt x="1110270" y="725187"/>
                </a:lnTo>
                <a:lnTo>
                  <a:pt x="1130456" y="771335"/>
                </a:lnTo>
                <a:lnTo>
                  <a:pt x="1148400" y="797705"/>
                </a:lnTo>
                <a:lnTo>
                  <a:pt x="1134942" y="819681"/>
                </a:lnTo>
                <a:lnTo>
                  <a:pt x="1137185" y="839459"/>
                </a:lnTo>
                <a:lnTo>
                  <a:pt x="1128213" y="872422"/>
                </a:lnTo>
                <a:lnTo>
                  <a:pt x="1094569" y="885607"/>
                </a:lnTo>
                <a:lnTo>
                  <a:pt x="1069896" y="859236"/>
                </a:lnTo>
                <a:lnTo>
                  <a:pt x="1038494" y="879014"/>
                </a:lnTo>
                <a:lnTo>
                  <a:pt x="1007093" y="892199"/>
                </a:lnTo>
                <a:lnTo>
                  <a:pt x="859057" y="966916"/>
                </a:lnTo>
                <a:lnTo>
                  <a:pt x="789525" y="986693"/>
                </a:lnTo>
                <a:lnTo>
                  <a:pt x="767096" y="984496"/>
                </a:lnTo>
                <a:lnTo>
                  <a:pt x="758124" y="993286"/>
                </a:lnTo>
                <a:lnTo>
                  <a:pt x="746909" y="1013064"/>
                </a:lnTo>
                <a:lnTo>
                  <a:pt x="764853" y="1032842"/>
                </a:lnTo>
                <a:lnTo>
                  <a:pt x="773824" y="1074595"/>
                </a:lnTo>
                <a:lnTo>
                  <a:pt x="778310" y="1122941"/>
                </a:lnTo>
                <a:lnTo>
                  <a:pt x="820927" y="1131731"/>
                </a:lnTo>
                <a:lnTo>
                  <a:pt x="829898" y="1182274"/>
                </a:lnTo>
                <a:lnTo>
                  <a:pt x="903916" y="1246003"/>
                </a:lnTo>
                <a:lnTo>
                  <a:pt x="933075" y="1276768"/>
                </a:lnTo>
                <a:lnTo>
                  <a:pt x="973448" y="1292151"/>
                </a:lnTo>
                <a:lnTo>
                  <a:pt x="968962" y="1303138"/>
                </a:lnTo>
                <a:lnTo>
                  <a:pt x="939804" y="1303138"/>
                </a:lnTo>
                <a:lnTo>
                  <a:pt x="825412" y="1377855"/>
                </a:lnTo>
                <a:lnTo>
                  <a:pt x="836627" y="1426200"/>
                </a:lnTo>
                <a:lnTo>
                  <a:pt x="841113" y="1441583"/>
                </a:lnTo>
                <a:lnTo>
                  <a:pt x="861300" y="1470151"/>
                </a:lnTo>
                <a:lnTo>
                  <a:pt x="856814" y="1489929"/>
                </a:lnTo>
                <a:lnTo>
                  <a:pt x="825412" y="1503114"/>
                </a:lnTo>
                <a:lnTo>
                  <a:pt x="798497" y="1489929"/>
                </a:lnTo>
                <a:lnTo>
                  <a:pt x="767096" y="1470151"/>
                </a:lnTo>
                <a:lnTo>
                  <a:pt x="762610" y="1478941"/>
                </a:lnTo>
                <a:lnTo>
                  <a:pt x="733451" y="1461361"/>
                </a:lnTo>
                <a:lnTo>
                  <a:pt x="690835" y="1470151"/>
                </a:lnTo>
                <a:lnTo>
                  <a:pt x="666162" y="1470151"/>
                </a:lnTo>
                <a:lnTo>
                  <a:pt x="641489" y="1487731"/>
                </a:lnTo>
                <a:lnTo>
                  <a:pt x="621303" y="1478941"/>
                </a:lnTo>
                <a:lnTo>
                  <a:pt x="592144" y="1461361"/>
                </a:lnTo>
                <a:lnTo>
                  <a:pt x="554013" y="1461361"/>
                </a:lnTo>
                <a:lnTo>
                  <a:pt x="513640" y="1478941"/>
                </a:lnTo>
                <a:lnTo>
                  <a:pt x="491210" y="1461361"/>
                </a:lnTo>
                <a:lnTo>
                  <a:pt x="466538" y="1454768"/>
                </a:lnTo>
                <a:lnTo>
                  <a:pt x="441865" y="1465756"/>
                </a:lnTo>
                <a:lnTo>
                  <a:pt x="408221" y="1441583"/>
                </a:lnTo>
                <a:lnTo>
                  <a:pt x="383548" y="1445978"/>
                </a:lnTo>
                <a:lnTo>
                  <a:pt x="334203" y="1450373"/>
                </a:lnTo>
                <a:lnTo>
                  <a:pt x="309530" y="1445978"/>
                </a:lnTo>
                <a:lnTo>
                  <a:pt x="293829" y="1426200"/>
                </a:lnTo>
                <a:lnTo>
                  <a:pt x="280371" y="1402028"/>
                </a:lnTo>
                <a:lnTo>
                  <a:pt x="264671" y="1380052"/>
                </a:lnTo>
                <a:lnTo>
                  <a:pt x="226540" y="1373460"/>
                </a:lnTo>
                <a:lnTo>
                  <a:pt x="222054" y="1380052"/>
                </a:lnTo>
                <a:lnTo>
                  <a:pt x="210839" y="1393237"/>
                </a:lnTo>
                <a:lnTo>
                  <a:pt x="183924" y="1406423"/>
                </a:lnTo>
                <a:lnTo>
                  <a:pt x="163737" y="1408620"/>
                </a:lnTo>
                <a:lnTo>
                  <a:pt x="143550" y="1393237"/>
                </a:lnTo>
                <a:lnTo>
                  <a:pt x="134578" y="1380052"/>
                </a:lnTo>
                <a:lnTo>
                  <a:pt x="100934" y="1336102"/>
                </a:lnTo>
                <a:lnTo>
                  <a:pt x="114392" y="1311929"/>
                </a:lnTo>
                <a:lnTo>
                  <a:pt x="134578" y="1274571"/>
                </a:lnTo>
                <a:lnTo>
                  <a:pt x="148036" y="1215237"/>
                </a:lnTo>
                <a:lnTo>
                  <a:pt x="152522" y="1188867"/>
                </a:lnTo>
                <a:lnTo>
                  <a:pt x="177195" y="1166891"/>
                </a:lnTo>
                <a:lnTo>
                  <a:pt x="201867" y="1142718"/>
                </a:lnTo>
                <a:lnTo>
                  <a:pt x="231026" y="1127336"/>
                </a:lnTo>
                <a:lnTo>
                  <a:pt x="206353" y="1107558"/>
                </a:lnTo>
                <a:lnTo>
                  <a:pt x="181681" y="1089978"/>
                </a:lnTo>
                <a:lnTo>
                  <a:pt x="148036" y="1085583"/>
                </a:lnTo>
                <a:lnTo>
                  <a:pt x="105420" y="1081187"/>
                </a:lnTo>
                <a:lnTo>
                  <a:pt x="62803" y="1074595"/>
                </a:lnTo>
                <a:lnTo>
                  <a:pt x="29159" y="1061410"/>
                </a:lnTo>
                <a:lnTo>
                  <a:pt x="13458" y="1037237"/>
                </a:lnTo>
                <a:lnTo>
                  <a:pt x="0" y="999879"/>
                </a:lnTo>
                <a:lnTo>
                  <a:pt x="13458" y="971311"/>
                </a:lnTo>
                <a:lnTo>
                  <a:pt x="42617" y="951533"/>
                </a:lnTo>
                <a:lnTo>
                  <a:pt x="42617" y="931755"/>
                </a:lnTo>
                <a:lnTo>
                  <a:pt x="38131" y="927360"/>
                </a:lnTo>
                <a:lnTo>
                  <a:pt x="15701" y="907582"/>
                </a:lnTo>
                <a:lnTo>
                  <a:pt x="4486" y="879014"/>
                </a:lnTo>
                <a:lnTo>
                  <a:pt x="62803" y="830668"/>
                </a:lnTo>
                <a:lnTo>
                  <a:pt x="42617" y="802101"/>
                </a:lnTo>
                <a:lnTo>
                  <a:pt x="33645" y="769137"/>
                </a:lnTo>
                <a:lnTo>
                  <a:pt x="20187" y="749360"/>
                </a:lnTo>
                <a:lnTo>
                  <a:pt x="24673" y="736174"/>
                </a:lnTo>
                <a:lnTo>
                  <a:pt x="42617" y="716397"/>
                </a:lnTo>
                <a:lnTo>
                  <a:pt x="42617" y="674643"/>
                </a:lnTo>
                <a:lnTo>
                  <a:pt x="58317" y="646076"/>
                </a:lnTo>
                <a:lnTo>
                  <a:pt x="62803" y="597730"/>
                </a:lnTo>
                <a:lnTo>
                  <a:pt x="78504" y="564767"/>
                </a:lnTo>
                <a:lnTo>
                  <a:pt x="100934" y="558174"/>
                </a:lnTo>
                <a:lnTo>
                  <a:pt x="130092" y="536199"/>
                </a:lnTo>
                <a:lnTo>
                  <a:pt x="148036" y="516421"/>
                </a:lnTo>
                <a:lnTo>
                  <a:pt x="172709" y="487853"/>
                </a:lnTo>
                <a:lnTo>
                  <a:pt x="192896" y="459285"/>
                </a:lnTo>
                <a:lnTo>
                  <a:pt x="201867" y="435112"/>
                </a:lnTo>
                <a:lnTo>
                  <a:pt x="188410" y="415334"/>
                </a:lnTo>
                <a:lnTo>
                  <a:pt x="183924" y="386766"/>
                </a:lnTo>
                <a:lnTo>
                  <a:pt x="192896" y="382371"/>
                </a:lnTo>
                <a:lnTo>
                  <a:pt x="222054" y="362594"/>
                </a:lnTo>
                <a:lnTo>
                  <a:pt x="231026" y="345013"/>
                </a:lnTo>
                <a:lnTo>
                  <a:pt x="235512" y="325235"/>
                </a:lnTo>
                <a:lnTo>
                  <a:pt x="235512" y="287877"/>
                </a:lnTo>
                <a:lnTo>
                  <a:pt x="213082" y="268100"/>
                </a:lnTo>
                <a:lnTo>
                  <a:pt x="239998" y="239532"/>
                </a:lnTo>
                <a:lnTo>
                  <a:pt x="255699" y="219754"/>
                </a:lnTo>
                <a:lnTo>
                  <a:pt x="305044" y="219754"/>
                </a:lnTo>
                <a:lnTo>
                  <a:pt x="338689" y="232939"/>
                </a:lnTo>
                <a:lnTo>
                  <a:pt x="352146" y="248322"/>
                </a:lnTo>
                <a:lnTo>
                  <a:pt x="354389" y="268100"/>
                </a:lnTo>
                <a:lnTo>
                  <a:pt x="372333" y="272495"/>
                </a:lnTo>
                <a:lnTo>
                  <a:pt x="388034" y="257112"/>
                </a:lnTo>
                <a:lnTo>
                  <a:pt x="426164" y="210964"/>
                </a:lnTo>
                <a:lnTo>
                  <a:pt x="446351" y="199976"/>
                </a:lnTo>
                <a:lnTo>
                  <a:pt x="471024" y="224149"/>
                </a:lnTo>
                <a:lnTo>
                  <a:pt x="518126" y="235136"/>
                </a:lnTo>
                <a:lnTo>
                  <a:pt x="509154" y="191186"/>
                </a:lnTo>
                <a:lnTo>
                  <a:pt x="488967" y="186791"/>
                </a:lnTo>
                <a:lnTo>
                  <a:pt x="455323" y="158223"/>
                </a:lnTo>
                <a:lnTo>
                  <a:pt x="450837" y="138445"/>
                </a:lnTo>
                <a:lnTo>
                  <a:pt x="450837" y="118667"/>
                </a:lnTo>
                <a:lnTo>
                  <a:pt x="464295" y="105482"/>
                </a:lnTo>
                <a:lnTo>
                  <a:pt x="459809" y="72519"/>
                </a:lnTo>
                <a:lnTo>
                  <a:pt x="455323" y="48346"/>
                </a:lnTo>
                <a:lnTo>
                  <a:pt x="450837" y="32963"/>
                </a:lnTo>
                <a:lnTo>
                  <a:pt x="450837" y="1538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66" name="Zástupný text 365">
            <a:extLst>
              <a:ext uri="{FF2B5EF4-FFF2-40B4-BE49-F238E27FC236}">
                <a16:creationId xmlns:a16="http://schemas.microsoft.com/office/drawing/2014/main" id="{9D1E0FE0-C615-2594-0E7F-E84852342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56240" y="6043197"/>
            <a:ext cx="2319319" cy="1487871"/>
          </a:xfrm>
          <a:custGeom>
            <a:avLst/>
            <a:gdLst>
              <a:gd name="connsiteX0" fmla="*/ 1418111 w 2319319"/>
              <a:gd name="connsiteY0" fmla="*/ 0 h 1487871"/>
              <a:gd name="connsiteX1" fmla="*/ 1494522 w 2319319"/>
              <a:gd name="connsiteY1" fmla="*/ 13187 h 1487871"/>
              <a:gd name="connsiteX2" fmla="*/ 1532728 w 2319319"/>
              <a:gd name="connsiteY2" fmla="*/ 79119 h 1487871"/>
              <a:gd name="connsiteX3" fmla="*/ 1586666 w 2319319"/>
              <a:gd name="connsiteY3" fmla="*/ 136260 h 1487871"/>
              <a:gd name="connsiteX4" fmla="*/ 1690046 w 2319319"/>
              <a:gd name="connsiteY4" fmla="*/ 189006 h 1487871"/>
              <a:gd name="connsiteX5" fmla="*/ 1757469 w 2319319"/>
              <a:gd name="connsiteY5" fmla="*/ 246147 h 1487871"/>
              <a:gd name="connsiteX6" fmla="*/ 1815901 w 2319319"/>
              <a:gd name="connsiteY6" fmla="*/ 307684 h 1487871"/>
              <a:gd name="connsiteX7" fmla="*/ 1959735 w 2319319"/>
              <a:gd name="connsiteY7" fmla="*/ 307684 h 1487871"/>
              <a:gd name="connsiteX8" fmla="*/ 2004683 w 2319319"/>
              <a:gd name="connsiteY8" fmla="*/ 338452 h 1487871"/>
              <a:gd name="connsiteX9" fmla="*/ 2085589 w 2319319"/>
              <a:gd name="connsiteY9" fmla="*/ 369221 h 1487871"/>
              <a:gd name="connsiteX10" fmla="*/ 2175485 w 2319319"/>
              <a:gd name="connsiteY10" fmla="*/ 373616 h 1487871"/>
              <a:gd name="connsiteX11" fmla="*/ 2274371 w 2319319"/>
              <a:gd name="connsiteY11" fmla="*/ 399989 h 1487871"/>
              <a:gd name="connsiteX12" fmla="*/ 2319319 w 2319319"/>
              <a:gd name="connsiteY12" fmla="*/ 514272 h 1487871"/>
              <a:gd name="connsiteX13" fmla="*/ 2296845 w 2319319"/>
              <a:gd name="connsiteY13" fmla="*/ 643938 h 1487871"/>
              <a:gd name="connsiteX14" fmla="*/ 2247402 w 2319319"/>
              <a:gd name="connsiteY14" fmla="*/ 705475 h 1487871"/>
              <a:gd name="connsiteX15" fmla="*/ 2166496 w 2319319"/>
              <a:gd name="connsiteY15" fmla="*/ 731848 h 1487871"/>
              <a:gd name="connsiteX16" fmla="*/ 2139527 w 2319319"/>
              <a:gd name="connsiteY16" fmla="*/ 767012 h 1487871"/>
              <a:gd name="connsiteX17" fmla="*/ 2130537 w 2319319"/>
              <a:gd name="connsiteY17" fmla="*/ 806571 h 1487871"/>
              <a:gd name="connsiteX18" fmla="*/ 1946250 w 2319319"/>
              <a:gd name="connsiteY18" fmla="*/ 859317 h 1487871"/>
              <a:gd name="connsiteX19" fmla="*/ 1842870 w 2319319"/>
              <a:gd name="connsiteY19" fmla="*/ 929645 h 1487871"/>
              <a:gd name="connsiteX20" fmla="*/ 1685552 w 2319319"/>
              <a:gd name="connsiteY20" fmla="*/ 991182 h 1487871"/>
              <a:gd name="connsiteX21" fmla="*/ 1640603 w 2319319"/>
              <a:gd name="connsiteY21" fmla="*/ 1039532 h 1487871"/>
              <a:gd name="connsiteX22" fmla="*/ 1519244 w 2319319"/>
              <a:gd name="connsiteY22" fmla="*/ 1057114 h 1487871"/>
              <a:gd name="connsiteX23" fmla="*/ 1564192 w 2319319"/>
              <a:gd name="connsiteY23" fmla="*/ 1105464 h 1487871"/>
              <a:gd name="connsiteX24" fmla="*/ 1622624 w 2319319"/>
              <a:gd name="connsiteY24" fmla="*/ 1105464 h 1487871"/>
              <a:gd name="connsiteX25" fmla="*/ 1712520 w 2319319"/>
              <a:gd name="connsiteY25" fmla="*/ 1188978 h 1487871"/>
              <a:gd name="connsiteX26" fmla="*/ 1721510 w 2319319"/>
              <a:gd name="connsiteY26" fmla="*/ 1246120 h 1487871"/>
              <a:gd name="connsiteX27" fmla="*/ 1770953 w 2319319"/>
              <a:gd name="connsiteY27" fmla="*/ 1254911 h 1487871"/>
              <a:gd name="connsiteX28" fmla="*/ 1797922 w 2319319"/>
              <a:gd name="connsiteY28" fmla="*/ 1254911 h 1487871"/>
              <a:gd name="connsiteX29" fmla="*/ 1820396 w 2319319"/>
              <a:gd name="connsiteY29" fmla="*/ 1228538 h 1487871"/>
              <a:gd name="connsiteX30" fmla="*/ 1851859 w 2319319"/>
              <a:gd name="connsiteY30" fmla="*/ 1254911 h 1487871"/>
              <a:gd name="connsiteX31" fmla="*/ 1883323 w 2319319"/>
              <a:gd name="connsiteY31" fmla="*/ 1228538 h 1487871"/>
              <a:gd name="connsiteX32" fmla="*/ 1923776 w 2319319"/>
              <a:gd name="connsiteY32" fmla="*/ 1232933 h 1487871"/>
              <a:gd name="connsiteX33" fmla="*/ 1887818 w 2319319"/>
              <a:gd name="connsiteY33" fmla="*/ 1303261 h 1487871"/>
              <a:gd name="connsiteX34" fmla="*/ 1842870 w 2319319"/>
              <a:gd name="connsiteY34" fmla="*/ 1329634 h 1487871"/>
              <a:gd name="connsiteX35" fmla="*/ 1788932 w 2319319"/>
              <a:gd name="connsiteY35" fmla="*/ 1307656 h 1487871"/>
              <a:gd name="connsiteX36" fmla="*/ 1761963 w 2319319"/>
              <a:gd name="connsiteY36" fmla="*/ 1294470 h 1487871"/>
              <a:gd name="connsiteX37" fmla="*/ 1748479 w 2319319"/>
              <a:gd name="connsiteY37" fmla="*/ 1338425 h 1487871"/>
              <a:gd name="connsiteX38" fmla="*/ 1658583 w 2319319"/>
              <a:gd name="connsiteY38" fmla="*/ 1399962 h 1487871"/>
              <a:gd name="connsiteX39" fmla="*/ 1631614 w 2319319"/>
              <a:gd name="connsiteY39" fmla="*/ 1439521 h 1487871"/>
              <a:gd name="connsiteX40" fmla="*/ 1604645 w 2319319"/>
              <a:gd name="connsiteY40" fmla="*/ 1487871 h 1487871"/>
              <a:gd name="connsiteX41" fmla="*/ 1537223 w 2319319"/>
              <a:gd name="connsiteY41" fmla="*/ 1470289 h 1487871"/>
              <a:gd name="connsiteX42" fmla="*/ 1537223 w 2319319"/>
              <a:gd name="connsiteY42" fmla="*/ 1443916 h 1487871"/>
              <a:gd name="connsiteX43" fmla="*/ 1550707 w 2319319"/>
              <a:gd name="connsiteY43" fmla="*/ 1399962 h 1487871"/>
              <a:gd name="connsiteX44" fmla="*/ 1523739 w 2319319"/>
              <a:gd name="connsiteY44" fmla="*/ 1320843 h 1487871"/>
              <a:gd name="connsiteX45" fmla="*/ 1485533 w 2319319"/>
              <a:gd name="connsiteY45" fmla="*/ 1316447 h 1487871"/>
              <a:gd name="connsiteX46" fmla="*/ 1449574 w 2319319"/>
              <a:gd name="connsiteY46" fmla="*/ 1316447 h 1487871"/>
              <a:gd name="connsiteX47" fmla="*/ 1386647 w 2319319"/>
              <a:gd name="connsiteY47" fmla="*/ 1298865 h 1487871"/>
              <a:gd name="connsiteX48" fmla="*/ 1400131 w 2319319"/>
              <a:gd name="connsiteY48" fmla="*/ 1254911 h 1487871"/>
              <a:gd name="connsiteX49" fmla="*/ 1431595 w 2319319"/>
              <a:gd name="connsiteY49" fmla="*/ 1210956 h 1487871"/>
              <a:gd name="connsiteX50" fmla="*/ 1440585 w 2319319"/>
              <a:gd name="connsiteY50" fmla="*/ 1167001 h 1487871"/>
              <a:gd name="connsiteX51" fmla="*/ 1499017 w 2319319"/>
              <a:gd name="connsiteY51" fmla="*/ 1127442 h 1487871"/>
              <a:gd name="connsiteX52" fmla="*/ 1485533 w 2319319"/>
              <a:gd name="connsiteY52" fmla="*/ 1087882 h 1487871"/>
              <a:gd name="connsiteX53" fmla="*/ 1418111 w 2319319"/>
              <a:gd name="connsiteY53" fmla="*/ 1105464 h 1487871"/>
              <a:gd name="connsiteX54" fmla="*/ 1377657 w 2319319"/>
              <a:gd name="connsiteY54" fmla="*/ 1123046 h 1487871"/>
              <a:gd name="connsiteX55" fmla="*/ 1332709 w 2319319"/>
              <a:gd name="connsiteY55" fmla="*/ 1114255 h 1487871"/>
              <a:gd name="connsiteX56" fmla="*/ 1332709 w 2319319"/>
              <a:gd name="connsiteY56" fmla="*/ 1131837 h 1487871"/>
              <a:gd name="connsiteX57" fmla="*/ 1274277 w 2319319"/>
              <a:gd name="connsiteY57" fmla="*/ 1101069 h 1487871"/>
              <a:gd name="connsiteX58" fmla="*/ 1278772 w 2319319"/>
              <a:gd name="connsiteY58" fmla="*/ 1083487 h 1487871"/>
              <a:gd name="connsiteX59" fmla="*/ 1328215 w 2319319"/>
              <a:gd name="connsiteY59" fmla="*/ 1065905 h 1487871"/>
              <a:gd name="connsiteX60" fmla="*/ 1301246 w 2319319"/>
              <a:gd name="connsiteY60" fmla="*/ 1030741 h 1487871"/>
              <a:gd name="connsiteX61" fmla="*/ 1256298 w 2319319"/>
              <a:gd name="connsiteY61" fmla="*/ 1039532 h 1487871"/>
              <a:gd name="connsiteX62" fmla="*/ 1224834 w 2319319"/>
              <a:gd name="connsiteY62" fmla="*/ 1070300 h 1487871"/>
              <a:gd name="connsiteX63" fmla="*/ 1197865 w 2319319"/>
              <a:gd name="connsiteY63" fmla="*/ 1083487 h 1487871"/>
              <a:gd name="connsiteX64" fmla="*/ 1193371 w 2319319"/>
              <a:gd name="connsiteY64" fmla="*/ 1123046 h 1487871"/>
              <a:gd name="connsiteX65" fmla="*/ 1161907 w 2319319"/>
              <a:gd name="connsiteY65" fmla="*/ 1127442 h 1487871"/>
              <a:gd name="connsiteX66" fmla="*/ 1193371 w 2319319"/>
              <a:gd name="connsiteY66" fmla="*/ 1158210 h 1487871"/>
              <a:gd name="connsiteX67" fmla="*/ 1193371 w 2319319"/>
              <a:gd name="connsiteY67" fmla="*/ 1188978 h 1487871"/>
              <a:gd name="connsiteX68" fmla="*/ 1157412 w 2319319"/>
              <a:gd name="connsiteY68" fmla="*/ 1228538 h 1487871"/>
              <a:gd name="connsiteX69" fmla="*/ 1112464 w 2319319"/>
              <a:gd name="connsiteY69" fmla="*/ 1210956 h 1487871"/>
              <a:gd name="connsiteX70" fmla="*/ 1143928 w 2319319"/>
              <a:gd name="connsiteY70" fmla="*/ 1254911 h 1487871"/>
              <a:gd name="connsiteX71" fmla="*/ 1125949 w 2319319"/>
              <a:gd name="connsiteY71" fmla="*/ 1263702 h 1487871"/>
              <a:gd name="connsiteX72" fmla="*/ 1067516 w 2319319"/>
              <a:gd name="connsiteY72" fmla="*/ 1210956 h 1487871"/>
              <a:gd name="connsiteX73" fmla="*/ 1085495 w 2319319"/>
              <a:gd name="connsiteY73" fmla="*/ 1281283 h 1487871"/>
              <a:gd name="connsiteX74" fmla="*/ 1125949 w 2319319"/>
              <a:gd name="connsiteY74" fmla="*/ 1307656 h 1487871"/>
              <a:gd name="connsiteX75" fmla="*/ 1085495 w 2319319"/>
              <a:gd name="connsiteY75" fmla="*/ 1347216 h 1487871"/>
              <a:gd name="connsiteX76" fmla="*/ 1067516 w 2319319"/>
              <a:gd name="connsiteY76" fmla="*/ 1325238 h 1487871"/>
              <a:gd name="connsiteX77" fmla="*/ 1022568 w 2319319"/>
              <a:gd name="connsiteY77" fmla="*/ 1320843 h 1487871"/>
              <a:gd name="connsiteX78" fmla="*/ 995599 w 2319319"/>
              <a:gd name="connsiteY78" fmla="*/ 1334029 h 1487871"/>
              <a:gd name="connsiteX79" fmla="*/ 901208 w 2319319"/>
              <a:gd name="connsiteY79" fmla="*/ 1338425 h 1487871"/>
              <a:gd name="connsiteX80" fmla="*/ 905703 w 2319319"/>
              <a:gd name="connsiteY80" fmla="*/ 1298865 h 1487871"/>
              <a:gd name="connsiteX81" fmla="*/ 968630 w 2319319"/>
              <a:gd name="connsiteY81" fmla="*/ 1237329 h 1487871"/>
              <a:gd name="connsiteX82" fmla="*/ 973125 w 2319319"/>
              <a:gd name="connsiteY82" fmla="*/ 1180187 h 1487871"/>
              <a:gd name="connsiteX83" fmla="*/ 977620 w 2319319"/>
              <a:gd name="connsiteY83" fmla="*/ 1136233 h 1487871"/>
              <a:gd name="connsiteX84" fmla="*/ 1031558 w 2319319"/>
              <a:gd name="connsiteY84" fmla="*/ 1127442 h 1487871"/>
              <a:gd name="connsiteX85" fmla="*/ 1112464 w 2319319"/>
              <a:gd name="connsiteY85" fmla="*/ 1131837 h 1487871"/>
              <a:gd name="connsiteX86" fmla="*/ 1130443 w 2319319"/>
              <a:gd name="connsiteY86" fmla="*/ 1114255 h 1487871"/>
              <a:gd name="connsiteX87" fmla="*/ 1076506 w 2319319"/>
              <a:gd name="connsiteY87" fmla="*/ 1096673 h 1487871"/>
              <a:gd name="connsiteX88" fmla="*/ 1058526 w 2319319"/>
              <a:gd name="connsiteY88" fmla="*/ 1065905 h 1487871"/>
              <a:gd name="connsiteX89" fmla="*/ 995599 w 2319319"/>
              <a:gd name="connsiteY89" fmla="*/ 1030741 h 1487871"/>
              <a:gd name="connsiteX90" fmla="*/ 973125 w 2319319"/>
              <a:gd name="connsiteY90" fmla="*/ 969204 h 1487871"/>
              <a:gd name="connsiteX91" fmla="*/ 986610 w 2319319"/>
              <a:gd name="connsiteY91" fmla="*/ 938436 h 1487871"/>
              <a:gd name="connsiteX92" fmla="*/ 950651 w 2319319"/>
              <a:gd name="connsiteY92" fmla="*/ 876899 h 1487871"/>
              <a:gd name="connsiteX93" fmla="*/ 865250 w 2319319"/>
              <a:gd name="connsiteY93" fmla="*/ 863713 h 1487871"/>
              <a:gd name="connsiteX94" fmla="*/ 775354 w 2319319"/>
              <a:gd name="connsiteY94" fmla="*/ 793385 h 1487871"/>
              <a:gd name="connsiteX95" fmla="*/ 694447 w 2319319"/>
              <a:gd name="connsiteY95" fmla="*/ 788989 h 1487871"/>
              <a:gd name="connsiteX96" fmla="*/ 636015 w 2319319"/>
              <a:gd name="connsiteY96" fmla="*/ 806571 h 1487871"/>
              <a:gd name="connsiteX97" fmla="*/ 613541 w 2319319"/>
              <a:gd name="connsiteY97" fmla="*/ 837340 h 1487871"/>
              <a:gd name="connsiteX98" fmla="*/ 586572 w 2319319"/>
              <a:gd name="connsiteY98" fmla="*/ 854922 h 1487871"/>
              <a:gd name="connsiteX99" fmla="*/ 519150 w 2319319"/>
              <a:gd name="connsiteY99" fmla="*/ 859317 h 1487871"/>
              <a:gd name="connsiteX100" fmla="*/ 483191 w 2319319"/>
              <a:gd name="connsiteY100" fmla="*/ 890086 h 1487871"/>
              <a:gd name="connsiteX101" fmla="*/ 420264 w 2319319"/>
              <a:gd name="connsiteY101" fmla="*/ 890086 h 1487871"/>
              <a:gd name="connsiteX102" fmla="*/ 397790 w 2319319"/>
              <a:gd name="connsiteY102" fmla="*/ 863713 h 1487871"/>
              <a:gd name="connsiteX103" fmla="*/ 370821 w 2319319"/>
              <a:gd name="connsiteY103" fmla="*/ 854922 h 1487871"/>
              <a:gd name="connsiteX104" fmla="*/ 305647 w 2319319"/>
              <a:gd name="connsiteY104" fmla="*/ 876899 h 1487871"/>
              <a:gd name="connsiteX105" fmla="*/ 260699 w 2319319"/>
              <a:gd name="connsiteY105" fmla="*/ 881295 h 1487871"/>
              <a:gd name="connsiteX106" fmla="*/ 229235 w 2319319"/>
              <a:gd name="connsiteY106" fmla="*/ 854922 h 1487871"/>
              <a:gd name="connsiteX107" fmla="*/ 179792 w 2319319"/>
              <a:gd name="connsiteY107" fmla="*/ 863713 h 1487871"/>
              <a:gd name="connsiteX108" fmla="*/ 134844 w 2319319"/>
              <a:gd name="connsiteY108" fmla="*/ 890086 h 1487871"/>
              <a:gd name="connsiteX109" fmla="*/ 112370 w 2319319"/>
              <a:gd name="connsiteY109" fmla="*/ 881295 h 1487871"/>
              <a:gd name="connsiteX110" fmla="*/ 53938 w 2319319"/>
              <a:gd name="connsiteY110" fmla="*/ 881295 h 1487871"/>
              <a:gd name="connsiteX111" fmla="*/ 0 w 2319319"/>
              <a:gd name="connsiteY111" fmla="*/ 793385 h 1487871"/>
              <a:gd name="connsiteX112" fmla="*/ 8990 w 2319319"/>
              <a:gd name="connsiteY112" fmla="*/ 753826 h 1487871"/>
              <a:gd name="connsiteX113" fmla="*/ 112370 w 2319319"/>
              <a:gd name="connsiteY113" fmla="*/ 661520 h 1487871"/>
              <a:gd name="connsiteX114" fmla="*/ 80906 w 2319319"/>
              <a:gd name="connsiteY114" fmla="*/ 553831 h 1487871"/>
              <a:gd name="connsiteX115" fmla="*/ 202266 w 2319319"/>
              <a:gd name="connsiteY115" fmla="*/ 457130 h 1487871"/>
              <a:gd name="connsiteX116" fmla="*/ 238225 w 2319319"/>
              <a:gd name="connsiteY116" fmla="*/ 399989 h 1487871"/>
              <a:gd name="connsiteX117" fmla="*/ 233730 w 2319319"/>
              <a:gd name="connsiteY117" fmla="*/ 342848 h 1487871"/>
              <a:gd name="connsiteX118" fmla="*/ 206761 w 2319319"/>
              <a:gd name="connsiteY118" fmla="*/ 272520 h 1487871"/>
              <a:gd name="connsiteX119" fmla="*/ 175297 w 2319319"/>
              <a:gd name="connsiteY119" fmla="*/ 210983 h 1487871"/>
              <a:gd name="connsiteX120" fmla="*/ 134844 w 2319319"/>
              <a:gd name="connsiteY120" fmla="*/ 180215 h 1487871"/>
              <a:gd name="connsiteX121" fmla="*/ 202266 w 2319319"/>
              <a:gd name="connsiteY121" fmla="*/ 184611 h 1487871"/>
              <a:gd name="connsiteX122" fmla="*/ 229235 w 2319319"/>
              <a:gd name="connsiteY122" fmla="*/ 153842 h 1487871"/>
              <a:gd name="connsiteX123" fmla="*/ 355090 w 2319319"/>
              <a:gd name="connsiteY123" fmla="*/ 149447 h 1487871"/>
              <a:gd name="connsiteX124" fmla="*/ 478697 w 2319319"/>
              <a:gd name="connsiteY124" fmla="*/ 149447 h 1487871"/>
              <a:gd name="connsiteX125" fmla="*/ 510160 w 2319319"/>
              <a:gd name="connsiteY125" fmla="*/ 149447 h 1487871"/>
              <a:gd name="connsiteX126" fmla="*/ 671973 w 2319319"/>
              <a:gd name="connsiteY126" fmla="*/ 184611 h 1487871"/>
              <a:gd name="connsiteX127" fmla="*/ 788838 w 2319319"/>
              <a:gd name="connsiteY127" fmla="*/ 184611 h 1487871"/>
              <a:gd name="connsiteX128" fmla="*/ 838281 w 2319319"/>
              <a:gd name="connsiteY128" fmla="*/ 167029 h 1487871"/>
              <a:gd name="connsiteX129" fmla="*/ 883229 w 2319319"/>
              <a:gd name="connsiteY129" fmla="*/ 167029 h 1487871"/>
              <a:gd name="connsiteX130" fmla="*/ 932672 w 2319319"/>
              <a:gd name="connsiteY130" fmla="*/ 184611 h 1487871"/>
              <a:gd name="connsiteX131" fmla="*/ 1031558 w 2319319"/>
              <a:gd name="connsiteY131" fmla="*/ 171424 h 1487871"/>
              <a:gd name="connsiteX132" fmla="*/ 1049537 w 2319319"/>
              <a:gd name="connsiteY132" fmla="*/ 202192 h 1487871"/>
              <a:gd name="connsiteX133" fmla="*/ 1085495 w 2319319"/>
              <a:gd name="connsiteY133" fmla="*/ 162633 h 1487871"/>
              <a:gd name="connsiteX134" fmla="*/ 1081000 w 2319319"/>
              <a:gd name="connsiteY134" fmla="*/ 92305 h 1487871"/>
              <a:gd name="connsiteX135" fmla="*/ 1161907 w 2319319"/>
              <a:gd name="connsiteY135" fmla="*/ 48351 h 1487871"/>
              <a:gd name="connsiteX136" fmla="*/ 1206855 w 2319319"/>
              <a:gd name="connsiteY136" fmla="*/ 43955 h 1487871"/>
              <a:gd name="connsiteX137" fmla="*/ 1265287 w 2319319"/>
              <a:gd name="connsiteY137" fmla="*/ 35164 h 1487871"/>
              <a:gd name="connsiteX138" fmla="*/ 1341699 w 2319319"/>
              <a:gd name="connsiteY138" fmla="*/ 13187 h 148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319319" h="1487871">
                <a:moveTo>
                  <a:pt x="1418111" y="0"/>
                </a:moveTo>
                <a:lnTo>
                  <a:pt x="1494522" y="13187"/>
                </a:lnTo>
                <a:lnTo>
                  <a:pt x="1532728" y="79119"/>
                </a:lnTo>
                <a:lnTo>
                  <a:pt x="1586666" y="136260"/>
                </a:lnTo>
                <a:lnTo>
                  <a:pt x="1690046" y="189006"/>
                </a:lnTo>
                <a:lnTo>
                  <a:pt x="1757469" y="246147"/>
                </a:lnTo>
                <a:lnTo>
                  <a:pt x="1815901" y="307684"/>
                </a:lnTo>
                <a:lnTo>
                  <a:pt x="1959735" y="307684"/>
                </a:lnTo>
                <a:lnTo>
                  <a:pt x="2004683" y="338452"/>
                </a:lnTo>
                <a:lnTo>
                  <a:pt x="2085589" y="369221"/>
                </a:lnTo>
                <a:lnTo>
                  <a:pt x="2175485" y="373616"/>
                </a:lnTo>
                <a:lnTo>
                  <a:pt x="2274371" y="399989"/>
                </a:lnTo>
                <a:lnTo>
                  <a:pt x="2319319" y="514272"/>
                </a:lnTo>
                <a:lnTo>
                  <a:pt x="2296845" y="643938"/>
                </a:lnTo>
                <a:lnTo>
                  <a:pt x="2247402" y="705475"/>
                </a:lnTo>
                <a:lnTo>
                  <a:pt x="2166496" y="731848"/>
                </a:lnTo>
                <a:lnTo>
                  <a:pt x="2139527" y="767012"/>
                </a:lnTo>
                <a:lnTo>
                  <a:pt x="2130537" y="806571"/>
                </a:lnTo>
                <a:lnTo>
                  <a:pt x="1946250" y="859317"/>
                </a:lnTo>
                <a:lnTo>
                  <a:pt x="1842870" y="929645"/>
                </a:lnTo>
                <a:lnTo>
                  <a:pt x="1685552" y="991182"/>
                </a:lnTo>
                <a:lnTo>
                  <a:pt x="1640603" y="1039532"/>
                </a:lnTo>
                <a:lnTo>
                  <a:pt x="1519244" y="1057114"/>
                </a:lnTo>
                <a:lnTo>
                  <a:pt x="1564192" y="1105464"/>
                </a:lnTo>
                <a:lnTo>
                  <a:pt x="1622624" y="1105464"/>
                </a:lnTo>
                <a:lnTo>
                  <a:pt x="1712520" y="1188978"/>
                </a:lnTo>
                <a:lnTo>
                  <a:pt x="1721510" y="1246120"/>
                </a:lnTo>
                <a:lnTo>
                  <a:pt x="1770953" y="1254911"/>
                </a:lnTo>
                <a:lnTo>
                  <a:pt x="1797922" y="1254911"/>
                </a:lnTo>
                <a:lnTo>
                  <a:pt x="1820396" y="1228538"/>
                </a:lnTo>
                <a:lnTo>
                  <a:pt x="1851859" y="1254911"/>
                </a:lnTo>
                <a:lnTo>
                  <a:pt x="1883323" y="1228538"/>
                </a:lnTo>
                <a:lnTo>
                  <a:pt x="1923776" y="1232933"/>
                </a:lnTo>
                <a:lnTo>
                  <a:pt x="1887818" y="1303261"/>
                </a:lnTo>
                <a:lnTo>
                  <a:pt x="1842870" y="1329634"/>
                </a:lnTo>
                <a:lnTo>
                  <a:pt x="1788932" y="1307656"/>
                </a:lnTo>
                <a:lnTo>
                  <a:pt x="1761963" y="1294470"/>
                </a:lnTo>
                <a:lnTo>
                  <a:pt x="1748479" y="1338425"/>
                </a:lnTo>
                <a:lnTo>
                  <a:pt x="1658583" y="1399962"/>
                </a:lnTo>
                <a:lnTo>
                  <a:pt x="1631614" y="1439521"/>
                </a:lnTo>
                <a:lnTo>
                  <a:pt x="1604645" y="1487871"/>
                </a:lnTo>
                <a:lnTo>
                  <a:pt x="1537223" y="1470289"/>
                </a:lnTo>
                <a:lnTo>
                  <a:pt x="1537223" y="1443916"/>
                </a:lnTo>
                <a:lnTo>
                  <a:pt x="1550707" y="1399962"/>
                </a:lnTo>
                <a:lnTo>
                  <a:pt x="1523739" y="1320843"/>
                </a:lnTo>
                <a:lnTo>
                  <a:pt x="1485533" y="1316447"/>
                </a:lnTo>
                <a:lnTo>
                  <a:pt x="1449574" y="1316447"/>
                </a:lnTo>
                <a:lnTo>
                  <a:pt x="1386647" y="1298865"/>
                </a:lnTo>
                <a:lnTo>
                  <a:pt x="1400131" y="1254911"/>
                </a:lnTo>
                <a:lnTo>
                  <a:pt x="1431595" y="1210956"/>
                </a:lnTo>
                <a:lnTo>
                  <a:pt x="1440585" y="1167001"/>
                </a:lnTo>
                <a:lnTo>
                  <a:pt x="1499017" y="1127442"/>
                </a:lnTo>
                <a:lnTo>
                  <a:pt x="1485533" y="1087882"/>
                </a:lnTo>
                <a:lnTo>
                  <a:pt x="1418111" y="1105464"/>
                </a:lnTo>
                <a:lnTo>
                  <a:pt x="1377657" y="1123046"/>
                </a:lnTo>
                <a:lnTo>
                  <a:pt x="1332709" y="1114255"/>
                </a:lnTo>
                <a:lnTo>
                  <a:pt x="1332709" y="1131837"/>
                </a:lnTo>
                <a:lnTo>
                  <a:pt x="1274277" y="1101069"/>
                </a:lnTo>
                <a:lnTo>
                  <a:pt x="1278772" y="1083487"/>
                </a:lnTo>
                <a:lnTo>
                  <a:pt x="1328215" y="1065905"/>
                </a:lnTo>
                <a:lnTo>
                  <a:pt x="1301246" y="1030741"/>
                </a:lnTo>
                <a:lnTo>
                  <a:pt x="1256298" y="1039532"/>
                </a:lnTo>
                <a:lnTo>
                  <a:pt x="1224834" y="1070300"/>
                </a:lnTo>
                <a:lnTo>
                  <a:pt x="1197865" y="1083487"/>
                </a:lnTo>
                <a:lnTo>
                  <a:pt x="1193371" y="1123046"/>
                </a:lnTo>
                <a:lnTo>
                  <a:pt x="1161907" y="1127442"/>
                </a:lnTo>
                <a:lnTo>
                  <a:pt x="1193371" y="1158210"/>
                </a:lnTo>
                <a:lnTo>
                  <a:pt x="1193371" y="1188978"/>
                </a:lnTo>
                <a:lnTo>
                  <a:pt x="1157412" y="1228538"/>
                </a:lnTo>
                <a:lnTo>
                  <a:pt x="1112464" y="1210956"/>
                </a:lnTo>
                <a:lnTo>
                  <a:pt x="1143928" y="1254911"/>
                </a:lnTo>
                <a:lnTo>
                  <a:pt x="1125949" y="1263702"/>
                </a:lnTo>
                <a:lnTo>
                  <a:pt x="1067516" y="1210956"/>
                </a:lnTo>
                <a:lnTo>
                  <a:pt x="1085495" y="1281283"/>
                </a:lnTo>
                <a:lnTo>
                  <a:pt x="1125949" y="1307656"/>
                </a:lnTo>
                <a:lnTo>
                  <a:pt x="1085495" y="1347216"/>
                </a:lnTo>
                <a:lnTo>
                  <a:pt x="1067516" y="1325238"/>
                </a:lnTo>
                <a:lnTo>
                  <a:pt x="1022568" y="1320843"/>
                </a:lnTo>
                <a:lnTo>
                  <a:pt x="995599" y="1334029"/>
                </a:lnTo>
                <a:lnTo>
                  <a:pt x="901208" y="1338425"/>
                </a:lnTo>
                <a:lnTo>
                  <a:pt x="905703" y="1298865"/>
                </a:lnTo>
                <a:lnTo>
                  <a:pt x="968630" y="1237329"/>
                </a:lnTo>
                <a:lnTo>
                  <a:pt x="973125" y="1180187"/>
                </a:lnTo>
                <a:lnTo>
                  <a:pt x="977620" y="1136233"/>
                </a:lnTo>
                <a:lnTo>
                  <a:pt x="1031558" y="1127442"/>
                </a:lnTo>
                <a:lnTo>
                  <a:pt x="1112464" y="1131837"/>
                </a:lnTo>
                <a:lnTo>
                  <a:pt x="1130443" y="1114255"/>
                </a:lnTo>
                <a:lnTo>
                  <a:pt x="1076506" y="1096673"/>
                </a:lnTo>
                <a:lnTo>
                  <a:pt x="1058526" y="1065905"/>
                </a:lnTo>
                <a:lnTo>
                  <a:pt x="995599" y="1030741"/>
                </a:lnTo>
                <a:lnTo>
                  <a:pt x="973125" y="969204"/>
                </a:lnTo>
                <a:lnTo>
                  <a:pt x="986610" y="938436"/>
                </a:lnTo>
                <a:lnTo>
                  <a:pt x="950651" y="876899"/>
                </a:lnTo>
                <a:lnTo>
                  <a:pt x="865250" y="863713"/>
                </a:lnTo>
                <a:lnTo>
                  <a:pt x="775354" y="793385"/>
                </a:lnTo>
                <a:lnTo>
                  <a:pt x="694447" y="788989"/>
                </a:lnTo>
                <a:lnTo>
                  <a:pt x="636015" y="806571"/>
                </a:lnTo>
                <a:lnTo>
                  <a:pt x="613541" y="837340"/>
                </a:lnTo>
                <a:lnTo>
                  <a:pt x="586572" y="854922"/>
                </a:lnTo>
                <a:lnTo>
                  <a:pt x="519150" y="859317"/>
                </a:lnTo>
                <a:lnTo>
                  <a:pt x="483191" y="890086"/>
                </a:lnTo>
                <a:lnTo>
                  <a:pt x="420264" y="890086"/>
                </a:lnTo>
                <a:lnTo>
                  <a:pt x="397790" y="863713"/>
                </a:lnTo>
                <a:lnTo>
                  <a:pt x="370821" y="854922"/>
                </a:lnTo>
                <a:lnTo>
                  <a:pt x="305647" y="876899"/>
                </a:lnTo>
                <a:lnTo>
                  <a:pt x="260699" y="881295"/>
                </a:lnTo>
                <a:lnTo>
                  <a:pt x="229235" y="854922"/>
                </a:lnTo>
                <a:lnTo>
                  <a:pt x="179792" y="863713"/>
                </a:lnTo>
                <a:lnTo>
                  <a:pt x="134844" y="890086"/>
                </a:lnTo>
                <a:lnTo>
                  <a:pt x="112370" y="881295"/>
                </a:lnTo>
                <a:lnTo>
                  <a:pt x="53938" y="881295"/>
                </a:lnTo>
                <a:lnTo>
                  <a:pt x="0" y="793385"/>
                </a:lnTo>
                <a:lnTo>
                  <a:pt x="8990" y="753826"/>
                </a:lnTo>
                <a:lnTo>
                  <a:pt x="112370" y="661520"/>
                </a:lnTo>
                <a:lnTo>
                  <a:pt x="80906" y="553831"/>
                </a:lnTo>
                <a:lnTo>
                  <a:pt x="202266" y="457130"/>
                </a:lnTo>
                <a:lnTo>
                  <a:pt x="238225" y="399989"/>
                </a:lnTo>
                <a:lnTo>
                  <a:pt x="233730" y="342848"/>
                </a:lnTo>
                <a:lnTo>
                  <a:pt x="206761" y="272520"/>
                </a:lnTo>
                <a:lnTo>
                  <a:pt x="175297" y="210983"/>
                </a:lnTo>
                <a:lnTo>
                  <a:pt x="134844" y="180215"/>
                </a:lnTo>
                <a:lnTo>
                  <a:pt x="202266" y="184611"/>
                </a:lnTo>
                <a:lnTo>
                  <a:pt x="229235" y="153842"/>
                </a:lnTo>
                <a:lnTo>
                  <a:pt x="355090" y="149447"/>
                </a:lnTo>
                <a:lnTo>
                  <a:pt x="478697" y="149447"/>
                </a:lnTo>
                <a:lnTo>
                  <a:pt x="510160" y="149447"/>
                </a:lnTo>
                <a:lnTo>
                  <a:pt x="671973" y="184611"/>
                </a:lnTo>
                <a:lnTo>
                  <a:pt x="788838" y="184611"/>
                </a:lnTo>
                <a:lnTo>
                  <a:pt x="838281" y="167029"/>
                </a:lnTo>
                <a:lnTo>
                  <a:pt x="883229" y="167029"/>
                </a:lnTo>
                <a:lnTo>
                  <a:pt x="932672" y="184611"/>
                </a:lnTo>
                <a:lnTo>
                  <a:pt x="1031558" y="171424"/>
                </a:lnTo>
                <a:lnTo>
                  <a:pt x="1049537" y="202192"/>
                </a:lnTo>
                <a:lnTo>
                  <a:pt x="1085495" y="162633"/>
                </a:lnTo>
                <a:lnTo>
                  <a:pt x="1081000" y="92305"/>
                </a:lnTo>
                <a:lnTo>
                  <a:pt x="1161907" y="48351"/>
                </a:lnTo>
                <a:lnTo>
                  <a:pt x="1206855" y="43955"/>
                </a:lnTo>
                <a:lnTo>
                  <a:pt x="1265287" y="35164"/>
                </a:lnTo>
                <a:lnTo>
                  <a:pt x="1341699" y="13187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68" name="Zástupný text 367">
            <a:extLst>
              <a:ext uri="{FF2B5EF4-FFF2-40B4-BE49-F238E27FC236}">
                <a16:creationId xmlns:a16="http://schemas.microsoft.com/office/drawing/2014/main" id="{8A06F679-E57C-81E2-CE8F-BF3CD8080D6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65410" y="7695706"/>
            <a:ext cx="2997799" cy="1472627"/>
          </a:xfrm>
          <a:custGeom>
            <a:avLst/>
            <a:gdLst>
              <a:gd name="connsiteX0" fmla="*/ 2406779 w 2997799"/>
              <a:gd name="connsiteY0" fmla="*/ 0 h 1472627"/>
              <a:gd name="connsiteX1" fmla="*/ 2440487 w 2997799"/>
              <a:gd name="connsiteY1" fmla="*/ 8792 h 1472627"/>
              <a:gd name="connsiteX2" fmla="*/ 2456217 w 2997799"/>
              <a:gd name="connsiteY2" fmla="*/ 41761 h 1472627"/>
              <a:gd name="connsiteX3" fmla="*/ 2548354 w 2997799"/>
              <a:gd name="connsiteY3" fmla="*/ 57147 h 1472627"/>
              <a:gd name="connsiteX4" fmla="*/ 2606782 w 2997799"/>
              <a:gd name="connsiteY4" fmla="*/ 186826 h 1472627"/>
              <a:gd name="connsiteX5" fmla="*/ 2788807 w 2997799"/>
              <a:gd name="connsiteY5" fmla="*/ 195618 h 1472627"/>
              <a:gd name="connsiteX6" fmla="*/ 2847235 w 2997799"/>
              <a:gd name="connsiteY6" fmla="*/ 265952 h 1472627"/>
              <a:gd name="connsiteX7" fmla="*/ 2764087 w 2997799"/>
              <a:gd name="connsiteY7" fmla="*/ 373652 h 1472627"/>
              <a:gd name="connsiteX8" fmla="*/ 2806785 w 2997799"/>
              <a:gd name="connsiteY8" fmla="*/ 404423 h 1472627"/>
              <a:gd name="connsiteX9" fmla="*/ 2797796 w 2997799"/>
              <a:gd name="connsiteY9" fmla="*/ 479153 h 1472627"/>
              <a:gd name="connsiteX10" fmla="*/ 2865213 w 2997799"/>
              <a:gd name="connsiteY10" fmla="*/ 503331 h 1472627"/>
              <a:gd name="connsiteX11" fmla="*/ 2831504 w 2997799"/>
              <a:gd name="connsiteY11" fmla="*/ 608833 h 1472627"/>
              <a:gd name="connsiteX12" fmla="*/ 2880943 w 2997799"/>
              <a:gd name="connsiteY12" fmla="*/ 608833 h 1472627"/>
              <a:gd name="connsiteX13" fmla="*/ 2939371 w 2997799"/>
              <a:gd name="connsiteY13" fmla="*/ 624218 h 1472627"/>
              <a:gd name="connsiteX14" fmla="*/ 2930382 w 2997799"/>
              <a:gd name="connsiteY14" fmla="*/ 657187 h 1472627"/>
              <a:gd name="connsiteX15" fmla="*/ 2948360 w 2997799"/>
              <a:gd name="connsiteY15" fmla="*/ 707740 h 1472627"/>
              <a:gd name="connsiteX16" fmla="*/ 2997799 w 2997799"/>
              <a:gd name="connsiteY16" fmla="*/ 756095 h 1472627"/>
              <a:gd name="connsiteX17" fmla="*/ 2964091 w 2997799"/>
              <a:gd name="connsiteY17" fmla="*/ 771481 h 1472627"/>
              <a:gd name="connsiteX18" fmla="*/ 2923641 w 2997799"/>
              <a:gd name="connsiteY18" fmla="*/ 780272 h 1472627"/>
              <a:gd name="connsiteX19" fmla="*/ 2840493 w 2997799"/>
              <a:gd name="connsiteY19" fmla="*/ 795658 h 1472627"/>
              <a:gd name="connsiteX20" fmla="*/ 2806785 w 2997799"/>
              <a:gd name="connsiteY20" fmla="*/ 813242 h 1472627"/>
              <a:gd name="connsiteX21" fmla="*/ 2764087 w 2997799"/>
              <a:gd name="connsiteY21" fmla="*/ 780272 h 1472627"/>
              <a:gd name="connsiteX22" fmla="*/ 2764087 w 2997799"/>
              <a:gd name="connsiteY22" fmla="*/ 804450 h 1472627"/>
              <a:gd name="connsiteX23" fmla="*/ 2739368 w 2997799"/>
              <a:gd name="connsiteY23" fmla="*/ 819836 h 1472627"/>
              <a:gd name="connsiteX24" fmla="*/ 2698918 w 2997799"/>
              <a:gd name="connsiteY24" fmla="*/ 828627 h 1472627"/>
              <a:gd name="connsiteX25" fmla="*/ 2665209 w 2997799"/>
              <a:gd name="connsiteY25" fmla="*/ 789064 h 1472627"/>
              <a:gd name="connsiteX26" fmla="*/ 2615771 w 2997799"/>
              <a:gd name="connsiteY26" fmla="*/ 813242 h 1472627"/>
              <a:gd name="connsiteX27" fmla="*/ 2631501 w 2997799"/>
              <a:gd name="connsiteY27" fmla="*/ 846211 h 1472627"/>
              <a:gd name="connsiteX28" fmla="*/ 2588804 w 2997799"/>
              <a:gd name="connsiteY28" fmla="*/ 846211 h 1472627"/>
              <a:gd name="connsiteX29" fmla="*/ 2523635 w 2997799"/>
              <a:gd name="connsiteY29" fmla="*/ 846211 h 1472627"/>
              <a:gd name="connsiteX30" fmla="*/ 2498915 w 2997799"/>
              <a:gd name="connsiteY30" fmla="*/ 876982 h 1472627"/>
              <a:gd name="connsiteX31" fmla="*/ 2465207 w 2997799"/>
              <a:gd name="connsiteY31" fmla="*/ 870388 h 1472627"/>
              <a:gd name="connsiteX32" fmla="*/ 2431498 w 2997799"/>
              <a:gd name="connsiteY32" fmla="*/ 876982 h 1472627"/>
              <a:gd name="connsiteX33" fmla="*/ 2431498 w 2997799"/>
              <a:gd name="connsiteY33" fmla="*/ 901160 h 1472627"/>
              <a:gd name="connsiteX34" fmla="*/ 2382059 w 2997799"/>
              <a:gd name="connsiteY34" fmla="*/ 951713 h 1472627"/>
              <a:gd name="connsiteX35" fmla="*/ 2314643 w 2997799"/>
              <a:gd name="connsiteY35" fmla="*/ 1008859 h 1472627"/>
              <a:gd name="connsiteX36" fmla="*/ 2206775 w 2997799"/>
              <a:gd name="connsiteY36" fmla="*/ 1015453 h 1472627"/>
              <a:gd name="connsiteX37" fmla="*/ 2197787 w 2997799"/>
              <a:gd name="connsiteY37" fmla="*/ 1048422 h 1472627"/>
              <a:gd name="connsiteX38" fmla="*/ 2191045 w 2997799"/>
              <a:gd name="connsiteY38" fmla="*/ 1066006 h 1472627"/>
              <a:gd name="connsiteX39" fmla="*/ 2132617 w 2997799"/>
              <a:gd name="connsiteY39" fmla="*/ 1066006 h 1472627"/>
              <a:gd name="connsiteX40" fmla="*/ 2074189 w 2997799"/>
              <a:gd name="connsiteY40" fmla="*/ 1081392 h 1472627"/>
              <a:gd name="connsiteX41" fmla="*/ 2022503 w 2997799"/>
              <a:gd name="connsiteY41" fmla="*/ 1066006 h 1472627"/>
              <a:gd name="connsiteX42" fmla="*/ 1997784 w 2997799"/>
              <a:gd name="connsiteY42" fmla="*/ 1048422 h 1472627"/>
              <a:gd name="connsiteX43" fmla="*/ 1966322 w 2997799"/>
              <a:gd name="connsiteY43" fmla="*/ 1081392 h 1472627"/>
              <a:gd name="connsiteX44" fmla="*/ 1887669 w 2997799"/>
              <a:gd name="connsiteY44" fmla="*/ 1114361 h 1472627"/>
              <a:gd name="connsiteX45" fmla="*/ 1795533 w 2997799"/>
              <a:gd name="connsiteY45" fmla="*/ 1114361 h 1472627"/>
              <a:gd name="connsiteX46" fmla="*/ 1746094 w 2997799"/>
              <a:gd name="connsiteY46" fmla="*/ 1096777 h 1472627"/>
              <a:gd name="connsiteX47" fmla="*/ 1705644 w 2997799"/>
              <a:gd name="connsiteY47" fmla="*/ 1138538 h 1472627"/>
              <a:gd name="connsiteX48" fmla="*/ 1712386 w 2997799"/>
              <a:gd name="connsiteY48" fmla="*/ 1204477 h 1472627"/>
              <a:gd name="connsiteX49" fmla="*/ 1662947 w 2997799"/>
              <a:gd name="connsiteY49" fmla="*/ 1292395 h 1472627"/>
              <a:gd name="connsiteX50" fmla="*/ 1622497 w 2997799"/>
              <a:gd name="connsiteY50" fmla="*/ 1309979 h 1472627"/>
              <a:gd name="connsiteX51" fmla="*/ 1588789 w 2997799"/>
              <a:gd name="connsiteY51" fmla="*/ 1252832 h 1472627"/>
              <a:gd name="connsiteX52" fmla="*/ 1570811 w 2997799"/>
              <a:gd name="connsiteY52" fmla="*/ 1228654 h 1472627"/>
              <a:gd name="connsiteX53" fmla="*/ 1588789 w 2997799"/>
              <a:gd name="connsiteY53" fmla="*/ 1186893 h 1472627"/>
              <a:gd name="connsiteX54" fmla="*/ 1604519 w 2997799"/>
              <a:gd name="connsiteY54" fmla="*/ 1162716 h 1472627"/>
              <a:gd name="connsiteX55" fmla="*/ 1588789 w 2997799"/>
              <a:gd name="connsiteY55" fmla="*/ 1147330 h 1472627"/>
              <a:gd name="connsiteX56" fmla="*/ 1564069 w 2997799"/>
              <a:gd name="connsiteY56" fmla="*/ 1147330 h 1472627"/>
              <a:gd name="connsiteX57" fmla="*/ 1539349 w 2997799"/>
              <a:gd name="connsiteY57" fmla="*/ 1186893 h 1472627"/>
              <a:gd name="connsiteX58" fmla="*/ 1487663 w 2997799"/>
              <a:gd name="connsiteY58" fmla="*/ 1228654 h 1472627"/>
              <a:gd name="connsiteX59" fmla="*/ 1438224 w 2997799"/>
              <a:gd name="connsiteY59" fmla="*/ 1211071 h 1472627"/>
              <a:gd name="connsiteX60" fmla="*/ 1370808 w 2997799"/>
              <a:gd name="connsiteY60" fmla="*/ 1204477 h 1472627"/>
              <a:gd name="connsiteX61" fmla="*/ 1296649 w 2997799"/>
              <a:gd name="connsiteY61" fmla="*/ 1301187 h 1472627"/>
              <a:gd name="connsiteX62" fmla="*/ 1271930 w 2997799"/>
              <a:gd name="connsiteY62" fmla="*/ 1318770 h 1472627"/>
              <a:gd name="connsiteX63" fmla="*/ 1262941 w 2997799"/>
              <a:gd name="connsiteY63" fmla="*/ 1342948 h 1472627"/>
              <a:gd name="connsiteX64" fmla="*/ 1155074 w 2997799"/>
              <a:gd name="connsiteY64" fmla="*/ 1375917 h 1472627"/>
              <a:gd name="connsiteX65" fmla="*/ 1130355 w 2997799"/>
              <a:gd name="connsiteY65" fmla="*/ 1375917 h 1472627"/>
              <a:gd name="connsiteX66" fmla="*/ 939340 w 2997799"/>
              <a:gd name="connsiteY66" fmla="*/ 1318770 h 1472627"/>
              <a:gd name="connsiteX67" fmla="*/ 880912 w 2997799"/>
              <a:gd name="connsiteY67" fmla="*/ 1309979 h 1472627"/>
              <a:gd name="connsiteX68" fmla="*/ 813496 w 2997799"/>
              <a:gd name="connsiteY68" fmla="*/ 1292395 h 1472627"/>
              <a:gd name="connsiteX69" fmla="*/ 746079 w 2997799"/>
              <a:gd name="connsiteY69" fmla="*/ 1285801 h 1472627"/>
              <a:gd name="connsiteX70" fmla="*/ 728101 w 2997799"/>
              <a:gd name="connsiteY70" fmla="*/ 1325364 h 1472627"/>
              <a:gd name="connsiteX71" fmla="*/ 719112 w 2997799"/>
              <a:gd name="connsiteY71" fmla="*/ 1382511 h 1472627"/>
              <a:gd name="connsiteX72" fmla="*/ 712371 w 2997799"/>
              <a:gd name="connsiteY72" fmla="*/ 1400095 h 1472627"/>
              <a:gd name="connsiteX73" fmla="*/ 660684 w 2997799"/>
              <a:gd name="connsiteY73" fmla="*/ 1415480 h 1472627"/>
              <a:gd name="connsiteX74" fmla="*/ 653943 w 2997799"/>
              <a:gd name="connsiteY74" fmla="*/ 1415480 h 1472627"/>
              <a:gd name="connsiteX75" fmla="*/ 595515 w 2997799"/>
              <a:gd name="connsiteY75" fmla="*/ 1472627 h 1472627"/>
              <a:gd name="connsiteX76" fmla="*/ 561806 w 2997799"/>
              <a:gd name="connsiteY76" fmla="*/ 1472627 h 1472627"/>
              <a:gd name="connsiteX77" fmla="*/ 546076 w 2997799"/>
              <a:gd name="connsiteY77" fmla="*/ 1430866 h 1472627"/>
              <a:gd name="connsiteX78" fmla="*/ 521356 w 2997799"/>
              <a:gd name="connsiteY78" fmla="*/ 1424272 h 1472627"/>
              <a:gd name="connsiteX79" fmla="*/ 492142 w 2997799"/>
              <a:gd name="connsiteY79" fmla="*/ 1400095 h 1472627"/>
              <a:gd name="connsiteX80" fmla="*/ 483153 w 2997799"/>
              <a:gd name="connsiteY80" fmla="*/ 1367125 h 1472627"/>
              <a:gd name="connsiteX81" fmla="*/ 415737 w 2997799"/>
              <a:gd name="connsiteY81" fmla="*/ 1358334 h 1472627"/>
              <a:gd name="connsiteX82" fmla="*/ 382028 w 2997799"/>
              <a:gd name="connsiteY82" fmla="*/ 1342948 h 1472627"/>
              <a:gd name="connsiteX83" fmla="*/ 375287 w 2997799"/>
              <a:gd name="connsiteY83" fmla="*/ 1325364 h 1472627"/>
              <a:gd name="connsiteX84" fmla="*/ 332589 w 2997799"/>
              <a:gd name="connsiteY84" fmla="*/ 1325364 h 1472627"/>
              <a:gd name="connsiteX85" fmla="*/ 298881 w 2997799"/>
              <a:gd name="connsiteY85" fmla="*/ 1292395 h 1472627"/>
              <a:gd name="connsiteX86" fmla="*/ 292139 w 2997799"/>
              <a:gd name="connsiteY86" fmla="*/ 1277009 h 1472627"/>
              <a:gd name="connsiteX87" fmla="*/ 258431 w 2997799"/>
              <a:gd name="connsiteY87" fmla="*/ 1292395 h 1472627"/>
              <a:gd name="connsiteX88" fmla="*/ 224723 w 2997799"/>
              <a:gd name="connsiteY88" fmla="*/ 1285801 h 1472627"/>
              <a:gd name="connsiteX89" fmla="*/ 208992 w 2997799"/>
              <a:gd name="connsiteY89" fmla="*/ 1277009 h 1472627"/>
              <a:gd name="connsiteX90" fmla="*/ 215734 w 2997799"/>
              <a:gd name="connsiteY90" fmla="*/ 1244040 h 1472627"/>
              <a:gd name="connsiteX91" fmla="*/ 166295 w 2997799"/>
              <a:gd name="connsiteY91" fmla="*/ 1211071 h 1472627"/>
              <a:gd name="connsiteX92" fmla="*/ 175284 w 2997799"/>
              <a:gd name="connsiteY92" fmla="*/ 1186893 h 1472627"/>
              <a:gd name="connsiteX93" fmla="*/ 191014 w 2997799"/>
              <a:gd name="connsiteY93" fmla="*/ 1171508 h 1472627"/>
              <a:gd name="connsiteX94" fmla="*/ 141575 w 2997799"/>
              <a:gd name="connsiteY94" fmla="*/ 1138538 h 1472627"/>
              <a:gd name="connsiteX95" fmla="*/ 15731 w 2997799"/>
              <a:gd name="connsiteY95" fmla="*/ 1090184 h 1472627"/>
              <a:gd name="connsiteX96" fmla="*/ 33708 w 2997799"/>
              <a:gd name="connsiteY96" fmla="*/ 1041829 h 1472627"/>
              <a:gd name="connsiteX97" fmla="*/ 74158 w 2997799"/>
              <a:gd name="connsiteY97" fmla="*/ 1041829 h 1472627"/>
              <a:gd name="connsiteX98" fmla="*/ 92136 w 2997799"/>
              <a:gd name="connsiteY98" fmla="*/ 1072600 h 1472627"/>
              <a:gd name="connsiteX99" fmla="*/ 83147 w 2997799"/>
              <a:gd name="connsiteY99" fmla="*/ 1024245 h 1472627"/>
              <a:gd name="connsiteX100" fmla="*/ 107867 w 2997799"/>
              <a:gd name="connsiteY100" fmla="*/ 984682 h 1472627"/>
              <a:gd name="connsiteX101" fmla="*/ 125845 w 2997799"/>
              <a:gd name="connsiteY101" fmla="*/ 942921 h 1472627"/>
              <a:gd name="connsiteX102" fmla="*/ 83147 w 2997799"/>
              <a:gd name="connsiteY102" fmla="*/ 909952 h 1472627"/>
              <a:gd name="connsiteX103" fmla="*/ 49439 w 2997799"/>
              <a:gd name="connsiteY103" fmla="*/ 876982 h 1472627"/>
              <a:gd name="connsiteX104" fmla="*/ 49439 w 2997799"/>
              <a:gd name="connsiteY104" fmla="*/ 846211 h 1472627"/>
              <a:gd name="connsiteX105" fmla="*/ 15731 w 2997799"/>
              <a:gd name="connsiteY105" fmla="*/ 846211 h 1472627"/>
              <a:gd name="connsiteX106" fmla="*/ 0 w 2997799"/>
              <a:gd name="connsiteY106" fmla="*/ 837419 h 1472627"/>
              <a:gd name="connsiteX107" fmla="*/ 8989 w 2997799"/>
              <a:gd name="connsiteY107" fmla="*/ 762689 h 1472627"/>
              <a:gd name="connsiteX108" fmla="*/ 67417 w 2997799"/>
              <a:gd name="connsiteY108" fmla="*/ 657187 h 1472627"/>
              <a:gd name="connsiteX109" fmla="*/ 74158 w 2997799"/>
              <a:gd name="connsiteY109" fmla="*/ 657187 h 1472627"/>
              <a:gd name="connsiteX110" fmla="*/ 125845 w 2997799"/>
              <a:gd name="connsiteY110" fmla="*/ 657187 h 1472627"/>
              <a:gd name="connsiteX111" fmla="*/ 166295 w 2997799"/>
              <a:gd name="connsiteY111" fmla="*/ 674771 h 1472627"/>
              <a:gd name="connsiteX112" fmla="*/ 191014 w 2997799"/>
              <a:gd name="connsiteY112" fmla="*/ 674771 h 1472627"/>
              <a:gd name="connsiteX113" fmla="*/ 191014 w 2997799"/>
              <a:gd name="connsiteY113" fmla="*/ 641802 h 1472627"/>
              <a:gd name="connsiteX114" fmla="*/ 240453 w 2997799"/>
              <a:gd name="connsiteY114" fmla="*/ 633010 h 1472627"/>
              <a:gd name="connsiteX115" fmla="*/ 332589 w 2997799"/>
              <a:gd name="connsiteY115" fmla="*/ 633010 h 1472627"/>
              <a:gd name="connsiteX116" fmla="*/ 400006 w 2997799"/>
              <a:gd name="connsiteY116" fmla="*/ 624218 h 1472627"/>
              <a:gd name="connsiteX117" fmla="*/ 408995 w 2997799"/>
              <a:gd name="connsiteY117" fmla="*/ 569269 h 1472627"/>
              <a:gd name="connsiteX118" fmla="*/ 492142 w 2997799"/>
              <a:gd name="connsiteY118" fmla="*/ 560478 h 1472627"/>
              <a:gd name="connsiteX119" fmla="*/ 514615 w 2997799"/>
              <a:gd name="connsiteY119" fmla="*/ 560478 h 1472627"/>
              <a:gd name="connsiteX120" fmla="*/ 474165 w 2997799"/>
              <a:gd name="connsiteY120" fmla="*/ 527508 h 1472627"/>
              <a:gd name="connsiteX121" fmla="*/ 415737 w 2997799"/>
              <a:gd name="connsiteY121" fmla="*/ 512123 h 1472627"/>
              <a:gd name="connsiteX122" fmla="*/ 415737 w 2997799"/>
              <a:gd name="connsiteY122" fmla="*/ 479153 h 1472627"/>
              <a:gd name="connsiteX123" fmla="*/ 537087 w 2997799"/>
              <a:gd name="connsiteY123" fmla="*/ 446184 h 1472627"/>
              <a:gd name="connsiteX124" fmla="*/ 635965 w 2997799"/>
              <a:gd name="connsiteY124" fmla="*/ 437392 h 1472627"/>
              <a:gd name="connsiteX125" fmla="*/ 703382 w 2997799"/>
              <a:gd name="connsiteY125" fmla="*/ 404423 h 1472627"/>
              <a:gd name="connsiteX126" fmla="*/ 746079 w 2997799"/>
              <a:gd name="connsiteY126" fmla="*/ 422007 h 1472627"/>
              <a:gd name="connsiteX127" fmla="*/ 777540 w 2997799"/>
              <a:gd name="connsiteY127" fmla="*/ 373652 h 1472627"/>
              <a:gd name="connsiteX128" fmla="*/ 856193 w 2997799"/>
              <a:gd name="connsiteY128" fmla="*/ 307713 h 1472627"/>
              <a:gd name="connsiteX129" fmla="*/ 905632 w 2997799"/>
              <a:gd name="connsiteY129" fmla="*/ 265952 h 1472627"/>
              <a:gd name="connsiteX130" fmla="*/ 946082 w 2997799"/>
              <a:gd name="connsiteY130" fmla="*/ 241775 h 1472627"/>
              <a:gd name="connsiteX131" fmla="*/ 1022488 w 2997799"/>
              <a:gd name="connsiteY131" fmla="*/ 241775 h 1472627"/>
              <a:gd name="connsiteX132" fmla="*/ 1096646 w 2997799"/>
              <a:gd name="connsiteY132" fmla="*/ 219795 h 1472627"/>
              <a:gd name="connsiteX133" fmla="*/ 1213502 w 2997799"/>
              <a:gd name="connsiteY133" fmla="*/ 180232 h 1472627"/>
              <a:gd name="connsiteX134" fmla="*/ 1238221 w 2997799"/>
              <a:gd name="connsiteY134" fmla="*/ 180232 h 1472627"/>
              <a:gd name="connsiteX135" fmla="*/ 1271930 w 2997799"/>
              <a:gd name="connsiteY135" fmla="*/ 211004 h 1472627"/>
              <a:gd name="connsiteX136" fmla="*/ 1305638 w 2997799"/>
              <a:gd name="connsiteY136" fmla="*/ 237379 h 1472627"/>
              <a:gd name="connsiteX137" fmla="*/ 1355077 w 2997799"/>
              <a:gd name="connsiteY137" fmla="*/ 211004 h 1472627"/>
              <a:gd name="connsiteX138" fmla="*/ 1404516 w 2997799"/>
              <a:gd name="connsiteY138" fmla="*/ 237379 h 1472627"/>
              <a:gd name="connsiteX139" fmla="*/ 1438224 w 2997799"/>
              <a:gd name="connsiteY139" fmla="*/ 259358 h 1472627"/>
              <a:gd name="connsiteX140" fmla="*/ 1480922 w 2997799"/>
              <a:gd name="connsiteY140" fmla="*/ 265952 h 1472627"/>
              <a:gd name="connsiteX141" fmla="*/ 1505641 w 2997799"/>
              <a:gd name="connsiteY141" fmla="*/ 283536 h 1472627"/>
              <a:gd name="connsiteX142" fmla="*/ 1530361 w 2997799"/>
              <a:gd name="connsiteY142" fmla="*/ 250567 h 1472627"/>
              <a:gd name="connsiteX143" fmla="*/ 1604519 w 2997799"/>
              <a:gd name="connsiteY143" fmla="*/ 274744 h 1472627"/>
              <a:gd name="connsiteX144" fmla="*/ 1730364 w 2997799"/>
              <a:gd name="connsiteY144" fmla="*/ 283536 h 1472627"/>
              <a:gd name="connsiteX145" fmla="*/ 1838231 w 2997799"/>
              <a:gd name="connsiteY145" fmla="*/ 265952 h 1472627"/>
              <a:gd name="connsiteX146" fmla="*/ 1887669 w 2997799"/>
              <a:gd name="connsiteY146" fmla="*/ 241775 h 1472627"/>
              <a:gd name="connsiteX147" fmla="*/ 1912389 w 2997799"/>
              <a:gd name="connsiteY147" fmla="*/ 228587 h 1472627"/>
              <a:gd name="connsiteX148" fmla="*/ 1946097 w 2997799"/>
              <a:gd name="connsiteY148" fmla="*/ 204410 h 1472627"/>
              <a:gd name="connsiteX149" fmla="*/ 2006773 w 2997799"/>
              <a:gd name="connsiteY149" fmla="*/ 219795 h 1472627"/>
              <a:gd name="connsiteX150" fmla="*/ 2056211 w 2997799"/>
              <a:gd name="connsiteY150" fmla="*/ 211004 h 1472627"/>
              <a:gd name="connsiteX151" fmla="*/ 2107898 w 2997799"/>
              <a:gd name="connsiteY151" fmla="*/ 171440 h 1472627"/>
              <a:gd name="connsiteX152" fmla="*/ 2182056 w 2997799"/>
              <a:gd name="connsiteY152" fmla="*/ 123085 h 1472627"/>
              <a:gd name="connsiteX153" fmla="*/ 2191045 w 2997799"/>
              <a:gd name="connsiteY153" fmla="*/ 90116 h 1472627"/>
              <a:gd name="connsiteX154" fmla="*/ 2197787 w 2997799"/>
              <a:gd name="connsiteY154" fmla="*/ 57147 h 1472627"/>
              <a:gd name="connsiteX155" fmla="*/ 2240484 w 2997799"/>
              <a:gd name="connsiteY155" fmla="*/ 48355 h 1472627"/>
              <a:gd name="connsiteX156" fmla="*/ 2280934 w 2997799"/>
              <a:gd name="connsiteY156" fmla="*/ 57147 h 1472627"/>
              <a:gd name="connsiteX157" fmla="*/ 2348351 w 2997799"/>
              <a:gd name="connsiteY157" fmla="*/ 57147 h 1472627"/>
              <a:gd name="connsiteX158" fmla="*/ 2373070 w 2997799"/>
              <a:gd name="connsiteY158" fmla="*/ 32970 h 147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2997799" h="1472627">
                <a:moveTo>
                  <a:pt x="2406779" y="0"/>
                </a:moveTo>
                <a:lnTo>
                  <a:pt x="2440487" y="8792"/>
                </a:lnTo>
                <a:lnTo>
                  <a:pt x="2456217" y="41761"/>
                </a:lnTo>
                <a:lnTo>
                  <a:pt x="2548354" y="57147"/>
                </a:lnTo>
                <a:lnTo>
                  <a:pt x="2606782" y="186826"/>
                </a:lnTo>
                <a:lnTo>
                  <a:pt x="2788807" y="195618"/>
                </a:lnTo>
                <a:lnTo>
                  <a:pt x="2847235" y="265952"/>
                </a:lnTo>
                <a:lnTo>
                  <a:pt x="2764087" y="373652"/>
                </a:lnTo>
                <a:lnTo>
                  <a:pt x="2806785" y="404423"/>
                </a:lnTo>
                <a:lnTo>
                  <a:pt x="2797796" y="479153"/>
                </a:lnTo>
                <a:lnTo>
                  <a:pt x="2865213" y="503331"/>
                </a:lnTo>
                <a:lnTo>
                  <a:pt x="2831504" y="608833"/>
                </a:lnTo>
                <a:lnTo>
                  <a:pt x="2880943" y="608833"/>
                </a:lnTo>
                <a:lnTo>
                  <a:pt x="2939371" y="624218"/>
                </a:lnTo>
                <a:lnTo>
                  <a:pt x="2930382" y="657187"/>
                </a:lnTo>
                <a:lnTo>
                  <a:pt x="2948360" y="707740"/>
                </a:lnTo>
                <a:lnTo>
                  <a:pt x="2997799" y="756095"/>
                </a:lnTo>
                <a:lnTo>
                  <a:pt x="2964091" y="771481"/>
                </a:lnTo>
                <a:lnTo>
                  <a:pt x="2923641" y="780272"/>
                </a:lnTo>
                <a:lnTo>
                  <a:pt x="2840493" y="795658"/>
                </a:lnTo>
                <a:lnTo>
                  <a:pt x="2806785" y="813242"/>
                </a:lnTo>
                <a:lnTo>
                  <a:pt x="2764087" y="780272"/>
                </a:lnTo>
                <a:lnTo>
                  <a:pt x="2764087" y="804450"/>
                </a:lnTo>
                <a:lnTo>
                  <a:pt x="2739368" y="819836"/>
                </a:lnTo>
                <a:lnTo>
                  <a:pt x="2698918" y="828627"/>
                </a:lnTo>
                <a:lnTo>
                  <a:pt x="2665209" y="789064"/>
                </a:lnTo>
                <a:lnTo>
                  <a:pt x="2615771" y="813242"/>
                </a:lnTo>
                <a:lnTo>
                  <a:pt x="2631501" y="846211"/>
                </a:lnTo>
                <a:lnTo>
                  <a:pt x="2588804" y="846211"/>
                </a:lnTo>
                <a:lnTo>
                  <a:pt x="2523635" y="846211"/>
                </a:lnTo>
                <a:lnTo>
                  <a:pt x="2498915" y="876982"/>
                </a:lnTo>
                <a:lnTo>
                  <a:pt x="2465207" y="870388"/>
                </a:lnTo>
                <a:lnTo>
                  <a:pt x="2431498" y="876982"/>
                </a:lnTo>
                <a:lnTo>
                  <a:pt x="2431498" y="901160"/>
                </a:lnTo>
                <a:lnTo>
                  <a:pt x="2382059" y="951713"/>
                </a:lnTo>
                <a:lnTo>
                  <a:pt x="2314643" y="1008859"/>
                </a:lnTo>
                <a:lnTo>
                  <a:pt x="2206775" y="1015453"/>
                </a:lnTo>
                <a:lnTo>
                  <a:pt x="2197787" y="1048422"/>
                </a:lnTo>
                <a:lnTo>
                  <a:pt x="2191045" y="1066006"/>
                </a:lnTo>
                <a:lnTo>
                  <a:pt x="2132617" y="1066006"/>
                </a:lnTo>
                <a:lnTo>
                  <a:pt x="2074189" y="1081392"/>
                </a:lnTo>
                <a:lnTo>
                  <a:pt x="2022503" y="1066006"/>
                </a:lnTo>
                <a:lnTo>
                  <a:pt x="1997784" y="1048422"/>
                </a:lnTo>
                <a:lnTo>
                  <a:pt x="1966322" y="1081392"/>
                </a:lnTo>
                <a:lnTo>
                  <a:pt x="1887669" y="1114361"/>
                </a:lnTo>
                <a:lnTo>
                  <a:pt x="1795533" y="1114361"/>
                </a:lnTo>
                <a:lnTo>
                  <a:pt x="1746094" y="1096777"/>
                </a:lnTo>
                <a:lnTo>
                  <a:pt x="1705644" y="1138538"/>
                </a:lnTo>
                <a:lnTo>
                  <a:pt x="1712386" y="1204477"/>
                </a:lnTo>
                <a:lnTo>
                  <a:pt x="1662947" y="1292395"/>
                </a:lnTo>
                <a:lnTo>
                  <a:pt x="1622497" y="1309979"/>
                </a:lnTo>
                <a:lnTo>
                  <a:pt x="1588789" y="1252832"/>
                </a:lnTo>
                <a:lnTo>
                  <a:pt x="1570811" y="1228654"/>
                </a:lnTo>
                <a:lnTo>
                  <a:pt x="1588789" y="1186893"/>
                </a:lnTo>
                <a:lnTo>
                  <a:pt x="1604519" y="1162716"/>
                </a:lnTo>
                <a:lnTo>
                  <a:pt x="1588789" y="1147330"/>
                </a:lnTo>
                <a:lnTo>
                  <a:pt x="1564069" y="1147330"/>
                </a:lnTo>
                <a:lnTo>
                  <a:pt x="1539349" y="1186893"/>
                </a:lnTo>
                <a:lnTo>
                  <a:pt x="1487663" y="1228654"/>
                </a:lnTo>
                <a:lnTo>
                  <a:pt x="1438224" y="1211071"/>
                </a:lnTo>
                <a:lnTo>
                  <a:pt x="1370808" y="1204477"/>
                </a:lnTo>
                <a:lnTo>
                  <a:pt x="1296649" y="1301187"/>
                </a:lnTo>
                <a:lnTo>
                  <a:pt x="1271930" y="1318770"/>
                </a:lnTo>
                <a:lnTo>
                  <a:pt x="1262941" y="1342948"/>
                </a:lnTo>
                <a:lnTo>
                  <a:pt x="1155074" y="1375917"/>
                </a:lnTo>
                <a:lnTo>
                  <a:pt x="1130355" y="1375917"/>
                </a:lnTo>
                <a:lnTo>
                  <a:pt x="939340" y="1318770"/>
                </a:lnTo>
                <a:lnTo>
                  <a:pt x="880912" y="1309979"/>
                </a:lnTo>
                <a:lnTo>
                  <a:pt x="813496" y="1292395"/>
                </a:lnTo>
                <a:lnTo>
                  <a:pt x="746079" y="1285801"/>
                </a:lnTo>
                <a:lnTo>
                  <a:pt x="728101" y="1325364"/>
                </a:lnTo>
                <a:lnTo>
                  <a:pt x="719112" y="1382511"/>
                </a:lnTo>
                <a:lnTo>
                  <a:pt x="712371" y="1400095"/>
                </a:lnTo>
                <a:lnTo>
                  <a:pt x="660684" y="1415480"/>
                </a:lnTo>
                <a:lnTo>
                  <a:pt x="653943" y="1415480"/>
                </a:lnTo>
                <a:lnTo>
                  <a:pt x="595515" y="1472627"/>
                </a:lnTo>
                <a:lnTo>
                  <a:pt x="561806" y="1472627"/>
                </a:lnTo>
                <a:lnTo>
                  <a:pt x="546076" y="1430866"/>
                </a:lnTo>
                <a:lnTo>
                  <a:pt x="521356" y="1424272"/>
                </a:lnTo>
                <a:lnTo>
                  <a:pt x="492142" y="1400095"/>
                </a:lnTo>
                <a:lnTo>
                  <a:pt x="483153" y="1367125"/>
                </a:lnTo>
                <a:lnTo>
                  <a:pt x="415737" y="1358334"/>
                </a:lnTo>
                <a:lnTo>
                  <a:pt x="382028" y="1342948"/>
                </a:lnTo>
                <a:lnTo>
                  <a:pt x="375287" y="1325364"/>
                </a:lnTo>
                <a:lnTo>
                  <a:pt x="332589" y="1325364"/>
                </a:lnTo>
                <a:lnTo>
                  <a:pt x="298881" y="1292395"/>
                </a:lnTo>
                <a:lnTo>
                  <a:pt x="292139" y="1277009"/>
                </a:lnTo>
                <a:lnTo>
                  <a:pt x="258431" y="1292395"/>
                </a:lnTo>
                <a:lnTo>
                  <a:pt x="224723" y="1285801"/>
                </a:lnTo>
                <a:lnTo>
                  <a:pt x="208992" y="1277009"/>
                </a:lnTo>
                <a:lnTo>
                  <a:pt x="215734" y="1244040"/>
                </a:lnTo>
                <a:lnTo>
                  <a:pt x="166295" y="1211071"/>
                </a:lnTo>
                <a:lnTo>
                  <a:pt x="175284" y="1186893"/>
                </a:lnTo>
                <a:lnTo>
                  <a:pt x="191014" y="1171508"/>
                </a:lnTo>
                <a:lnTo>
                  <a:pt x="141575" y="1138538"/>
                </a:lnTo>
                <a:lnTo>
                  <a:pt x="15731" y="1090184"/>
                </a:lnTo>
                <a:lnTo>
                  <a:pt x="33708" y="1041829"/>
                </a:lnTo>
                <a:lnTo>
                  <a:pt x="74158" y="1041829"/>
                </a:lnTo>
                <a:lnTo>
                  <a:pt x="92136" y="1072600"/>
                </a:lnTo>
                <a:lnTo>
                  <a:pt x="83147" y="1024245"/>
                </a:lnTo>
                <a:lnTo>
                  <a:pt x="107867" y="984682"/>
                </a:lnTo>
                <a:lnTo>
                  <a:pt x="125845" y="942921"/>
                </a:lnTo>
                <a:lnTo>
                  <a:pt x="83147" y="909952"/>
                </a:lnTo>
                <a:lnTo>
                  <a:pt x="49439" y="876982"/>
                </a:lnTo>
                <a:lnTo>
                  <a:pt x="49439" y="846211"/>
                </a:lnTo>
                <a:lnTo>
                  <a:pt x="15731" y="846211"/>
                </a:lnTo>
                <a:lnTo>
                  <a:pt x="0" y="837419"/>
                </a:lnTo>
                <a:lnTo>
                  <a:pt x="8989" y="762689"/>
                </a:lnTo>
                <a:lnTo>
                  <a:pt x="67417" y="657187"/>
                </a:lnTo>
                <a:lnTo>
                  <a:pt x="74158" y="657187"/>
                </a:lnTo>
                <a:lnTo>
                  <a:pt x="125845" y="657187"/>
                </a:lnTo>
                <a:lnTo>
                  <a:pt x="166295" y="674771"/>
                </a:lnTo>
                <a:lnTo>
                  <a:pt x="191014" y="674771"/>
                </a:lnTo>
                <a:lnTo>
                  <a:pt x="191014" y="641802"/>
                </a:lnTo>
                <a:lnTo>
                  <a:pt x="240453" y="633010"/>
                </a:lnTo>
                <a:lnTo>
                  <a:pt x="332589" y="633010"/>
                </a:lnTo>
                <a:lnTo>
                  <a:pt x="400006" y="624218"/>
                </a:lnTo>
                <a:lnTo>
                  <a:pt x="408995" y="569269"/>
                </a:lnTo>
                <a:lnTo>
                  <a:pt x="492142" y="560478"/>
                </a:lnTo>
                <a:lnTo>
                  <a:pt x="514615" y="560478"/>
                </a:lnTo>
                <a:lnTo>
                  <a:pt x="474165" y="527508"/>
                </a:lnTo>
                <a:lnTo>
                  <a:pt x="415737" y="512123"/>
                </a:lnTo>
                <a:lnTo>
                  <a:pt x="415737" y="479153"/>
                </a:lnTo>
                <a:lnTo>
                  <a:pt x="537087" y="446184"/>
                </a:lnTo>
                <a:lnTo>
                  <a:pt x="635965" y="437392"/>
                </a:lnTo>
                <a:lnTo>
                  <a:pt x="703382" y="404423"/>
                </a:lnTo>
                <a:lnTo>
                  <a:pt x="746079" y="422007"/>
                </a:lnTo>
                <a:lnTo>
                  <a:pt x="777540" y="373652"/>
                </a:lnTo>
                <a:lnTo>
                  <a:pt x="856193" y="307713"/>
                </a:lnTo>
                <a:lnTo>
                  <a:pt x="905632" y="265952"/>
                </a:lnTo>
                <a:lnTo>
                  <a:pt x="946082" y="241775"/>
                </a:lnTo>
                <a:lnTo>
                  <a:pt x="1022488" y="241775"/>
                </a:lnTo>
                <a:lnTo>
                  <a:pt x="1096646" y="219795"/>
                </a:lnTo>
                <a:lnTo>
                  <a:pt x="1213502" y="180232"/>
                </a:lnTo>
                <a:lnTo>
                  <a:pt x="1238221" y="180232"/>
                </a:lnTo>
                <a:lnTo>
                  <a:pt x="1271930" y="211004"/>
                </a:lnTo>
                <a:lnTo>
                  <a:pt x="1305638" y="237379"/>
                </a:lnTo>
                <a:lnTo>
                  <a:pt x="1355077" y="211004"/>
                </a:lnTo>
                <a:lnTo>
                  <a:pt x="1404516" y="237379"/>
                </a:lnTo>
                <a:lnTo>
                  <a:pt x="1438224" y="259358"/>
                </a:lnTo>
                <a:lnTo>
                  <a:pt x="1480922" y="265952"/>
                </a:lnTo>
                <a:lnTo>
                  <a:pt x="1505641" y="283536"/>
                </a:lnTo>
                <a:lnTo>
                  <a:pt x="1530361" y="250567"/>
                </a:lnTo>
                <a:lnTo>
                  <a:pt x="1604519" y="274744"/>
                </a:lnTo>
                <a:lnTo>
                  <a:pt x="1730364" y="283536"/>
                </a:lnTo>
                <a:lnTo>
                  <a:pt x="1838231" y="265952"/>
                </a:lnTo>
                <a:lnTo>
                  <a:pt x="1887669" y="241775"/>
                </a:lnTo>
                <a:lnTo>
                  <a:pt x="1912389" y="228587"/>
                </a:lnTo>
                <a:lnTo>
                  <a:pt x="1946097" y="204410"/>
                </a:lnTo>
                <a:lnTo>
                  <a:pt x="2006773" y="219795"/>
                </a:lnTo>
                <a:lnTo>
                  <a:pt x="2056211" y="211004"/>
                </a:lnTo>
                <a:lnTo>
                  <a:pt x="2107898" y="171440"/>
                </a:lnTo>
                <a:lnTo>
                  <a:pt x="2182056" y="123085"/>
                </a:lnTo>
                <a:lnTo>
                  <a:pt x="2191045" y="90116"/>
                </a:lnTo>
                <a:lnTo>
                  <a:pt x="2197787" y="57147"/>
                </a:lnTo>
                <a:lnTo>
                  <a:pt x="2240484" y="48355"/>
                </a:lnTo>
                <a:lnTo>
                  <a:pt x="2280934" y="57147"/>
                </a:lnTo>
                <a:lnTo>
                  <a:pt x="2348351" y="57147"/>
                </a:lnTo>
                <a:lnTo>
                  <a:pt x="2373070" y="3297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78" name="Zástupný text 377">
            <a:extLst>
              <a:ext uri="{FF2B5EF4-FFF2-40B4-BE49-F238E27FC236}">
                <a16:creationId xmlns:a16="http://schemas.microsoft.com/office/drawing/2014/main" id="{879ACB45-AC41-7F50-D8D9-948BC357286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08619" y="7061533"/>
            <a:ext cx="1655050" cy="2042774"/>
          </a:xfrm>
          <a:custGeom>
            <a:avLst/>
            <a:gdLst>
              <a:gd name="connsiteX0" fmla="*/ 1136303 w 1655050"/>
              <a:gd name="connsiteY0" fmla="*/ 1743724 h 2042774"/>
              <a:gd name="connsiteX1" fmla="*/ 1161005 w 1655050"/>
              <a:gd name="connsiteY1" fmla="*/ 1767912 h 2042774"/>
              <a:gd name="connsiteX2" fmla="*/ 1145285 w 1655050"/>
              <a:gd name="connsiteY2" fmla="*/ 1792100 h 2042774"/>
              <a:gd name="connsiteX3" fmla="*/ 1127320 w 1655050"/>
              <a:gd name="connsiteY3" fmla="*/ 1831680 h 2042774"/>
              <a:gd name="connsiteX4" fmla="*/ 1102618 w 1655050"/>
              <a:gd name="connsiteY4" fmla="*/ 1855868 h 2042774"/>
              <a:gd name="connsiteX5" fmla="*/ 1111601 w 1655050"/>
              <a:gd name="connsiteY5" fmla="*/ 1930630 h 2042774"/>
              <a:gd name="connsiteX6" fmla="*/ 1127320 w 1655050"/>
              <a:gd name="connsiteY6" fmla="*/ 1985603 h 2042774"/>
              <a:gd name="connsiteX7" fmla="*/ 1084653 w 1655050"/>
              <a:gd name="connsiteY7" fmla="*/ 2009791 h 2042774"/>
              <a:gd name="connsiteX8" fmla="*/ 1077916 w 1655050"/>
              <a:gd name="connsiteY8" fmla="*/ 2033978 h 2042774"/>
              <a:gd name="connsiteX9" fmla="*/ 1044231 w 1655050"/>
              <a:gd name="connsiteY9" fmla="*/ 2042774 h 2042774"/>
              <a:gd name="connsiteX10" fmla="*/ 994826 w 1655050"/>
              <a:gd name="connsiteY10" fmla="*/ 1994398 h 2042774"/>
              <a:gd name="connsiteX11" fmla="*/ 961141 w 1655050"/>
              <a:gd name="connsiteY11" fmla="*/ 1994398 h 2042774"/>
              <a:gd name="connsiteX12" fmla="*/ 934194 w 1655050"/>
              <a:gd name="connsiteY12" fmla="*/ 1954818 h 2042774"/>
              <a:gd name="connsiteX13" fmla="*/ 884789 w 1655050"/>
              <a:gd name="connsiteY13" fmla="*/ 1930630 h 2042774"/>
              <a:gd name="connsiteX14" fmla="*/ 851105 w 1655050"/>
              <a:gd name="connsiteY14" fmla="*/ 1921835 h 2042774"/>
              <a:gd name="connsiteX15" fmla="*/ 817420 w 1655050"/>
              <a:gd name="connsiteY15" fmla="*/ 1906442 h 2042774"/>
              <a:gd name="connsiteX16" fmla="*/ 783735 w 1655050"/>
              <a:gd name="connsiteY16" fmla="*/ 1880056 h 2042774"/>
              <a:gd name="connsiteX17" fmla="*/ 725348 w 1655050"/>
              <a:gd name="connsiteY17" fmla="*/ 1840475 h 2042774"/>
              <a:gd name="connsiteX18" fmla="*/ 700645 w 1655050"/>
              <a:gd name="connsiteY18" fmla="*/ 1831680 h 2042774"/>
              <a:gd name="connsiteX19" fmla="*/ 675943 w 1655050"/>
              <a:gd name="connsiteY19" fmla="*/ 1807492 h 2042774"/>
              <a:gd name="connsiteX20" fmla="*/ 675943 w 1655050"/>
              <a:gd name="connsiteY20" fmla="*/ 1776707 h 2042774"/>
              <a:gd name="connsiteX21" fmla="*/ 684926 w 1655050"/>
              <a:gd name="connsiteY21" fmla="*/ 1752520 h 2042774"/>
              <a:gd name="connsiteX22" fmla="*/ 734330 w 1655050"/>
              <a:gd name="connsiteY22" fmla="*/ 1759116 h 2042774"/>
              <a:gd name="connsiteX23" fmla="*/ 810683 w 1655050"/>
              <a:gd name="connsiteY23" fmla="*/ 1759116 h 2042774"/>
              <a:gd name="connsiteX24" fmla="*/ 826402 w 1655050"/>
              <a:gd name="connsiteY24" fmla="*/ 1783304 h 2042774"/>
              <a:gd name="connsiteX25" fmla="*/ 909492 w 1655050"/>
              <a:gd name="connsiteY25" fmla="*/ 1783304 h 2042774"/>
              <a:gd name="connsiteX26" fmla="*/ 967878 w 1655050"/>
              <a:gd name="connsiteY26" fmla="*/ 1783304 h 2042774"/>
              <a:gd name="connsiteX27" fmla="*/ 1044231 w 1655050"/>
              <a:gd name="connsiteY27" fmla="*/ 1767912 h 2042774"/>
              <a:gd name="connsiteX28" fmla="*/ 217829 w 1655050"/>
              <a:gd name="connsiteY28" fmla="*/ 1081857 h 2042774"/>
              <a:gd name="connsiteX29" fmla="*/ 300918 w 1655050"/>
              <a:gd name="connsiteY29" fmla="*/ 1097250 h 2042774"/>
              <a:gd name="connsiteX30" fmla="*/ 309901 w 1655050"/>
              <a:gd name="connsiteY30" fmla="*/ 1139029 h 2042774"/>
              <a:gd name="connsiteX31" fmla="*/ 325620 w 1655050"/>
              <a:gd name="connsiteY31" fmla="*/ 1211592 h 2042774"/>
              <a:gd name="connsiteX32" fmla="*/ 300918 w 1655050"/>
              <a:gd name="connsiteY32" fmla="*/ 1262167 h 2042774"/>
              <a:gd name="connsiteX33" fmla="*/ 316638 w 1655050"/>
              <a:gd name="connsiteY33" fmla="*/ 1301747 h 2042774"/>
              <a:gd name="connsiteX34" fmla="*/ 300918 w 1655050"/>
              <a:gd name="connsiteY34" fmla="*/ 1343526 h 2042774"/>
              <a:gd name="connsiteX35" fmla="*/ 260496 w 1655050"/>
              <a:gd name="connsiteY35" fmla="*/ 1407294 h 2042774"/>
              <a:gd name="connsiteX36" fmla="*/ 260496 w 1655050"/>
              <a:gd name="connsiteY36" fmla="*/ 1440277 h 2042774"/>
              <a:gd name="connsiteX37" fmla="*/ 226811 w 1655050"/>
              <a:gd name="connsiteY37" fmla="*/ 1473261 h 2042774"/>
              <a:gd name="connsiteX38" fmla="*/ 175161 w 1655050"/>
              <a:gd name="connsiteY38" fmla="*/ 1464465 h 2042774"/>
              <a:gd name="connsiteX39" fmla="*/ 157196 w 1655050"/>
              <a:gd name="connsiteY39" fmla="*/ 1473261 h 2042774"/>
              <a:gd name="connsiteX40" fmla="*/ 107792 w 1655050"/>
              <a:gd name="connsiteY40" fmla="*/ 1506244 h 2042774"/>
              <a:gd name="connsiteX41" fmla="*/ 74107 w 1655050"/>
              <a:gd name="connsiteY41" fmla="*/ 1482056 h 2042774"/>
              <a:gd name="connsiteX42" fmla="*/ 67370 w 1655050"/>
              <a:gd name="connsiteY42" fmla="*/ 1433680 h 2042774"/>
              <a:gd name="connsiteX43" fmla="*/ 92072 w 1655050"/>
              <a:gd name="connsiteY43" fmla="*/ 1367714 h 2042774"/>
              <a:gd name="connsiteX44" fmla="*/ 83089 w 1655050"/>
              <a:gd name="connsiteY44" fmla="*/ 1334730 h 2042774"/>
              <a:gd name="connsiteX45" fmla="*/ 83089 w 1655050"/>
              <a:gd name="connsiteY45" fmla="*/ 1295150 h 2042774"/>
              <a:gd name="connsiteX46" fmla="*/ 92072 w 1655050"/>
              <a:gd name="connsiteY46" fmla="*/ 1211592 h 2042774"/>
              <a:gd name="connsiteX47" fmla="*/ 67370 w 1655050"/>
              <a:gd name="connsiteY47" fmla="*/ 1180808 h 2042774"/>
              <a:gd name="connsiteX48" fmla="*/ 58387 w 1655050"/>
              <a:gd name="connsiteY48" fmla="*/ 1130233 h 2042774"/>
              <a:gd name="connsiteX49" fmla="*/ 107792 w 1655050"/>
              <a:gd name="connsiteY49" fmla="*/ 1139029 h 2042774"/>
              <a:gd name="connsiteX50" fmla="*/ 141476 w 1655050"/>
              <a:gd name="connsiteY50" fmla="*/ 1130233 h 2042774"/>
              <a:gd name="connsiteX51" fmla="*/ 175161 w 1655050"/>
              <a:gd name="connsiteY51" fmla="*/ 1106045 h 2042774"/>
              <a:gd name="connsiteX52" fmla="*/ 734330 w 1655050"/>
              <a:gd name="connsiteY52" fmla="*/ 0 h 2042774"/>
              <a:gd name="connsiteX53" fmla="*/ 792718 w 1655050"/>
              <a:gd name="connsiteY53" fmla="*/ 8796 h 2042774"/>
              <a:gd name="connsiteX54" fmla="*/ 801700 w 1655050"/>
              <a:gd name="connsiteY54" fmla="*/ 32984 h 2042774"/>
              <a:gd name="connsiteX55" fmla="*/ 801700 w 1655050"/>
              <a:gd name="connsiteY55" fmla="*/ 57172 h 2042774"/>
              <a:gd name="connsiteX56" fmla="*/ 808437 w 1655050"/>
              <a:gd name="connsiteY56" fmla="*/ 65967 h 2042774"/>
              <a:gd name="connsiteX57" fmla="*/ 826402 w 1655050"/>
              <a:gd name="connsiteY57" fmla="*/ 90155 h 2042774"/>
              <a:gd name="connsiteX58" fmla="*/ 934194 w 1655050"/>
              <a:gd name="connsiteY58" fmla="*/ 114343 h 2042774"/>
              <a:gd name="connsiteX59" fmla="*/ 983598 w 1655050"/>
              <a:gd name="connsiteY59" fmla="*/ 123138 h 2042774"/>
              <a:gd name="connsiteX60" fmla="*/ 974616 w 1655050"/>
              <a:gd name="connsiteY60" fmla="*/ 153923 h 2042774"/>
              <a:gd name="connsiteX61" fmla="*/ 983598 w 1655050"/>
              <a:gd name="connsiteY61" fmla="*/ 237481 h 2042774"/>
              <a:gd name="connsiteX62" fmla="*/ 949913 w 1655050"/>
              <a:gd name="connsiteY62" fmla="*/ 268265 h 2042774"/>
              <a:gd name="connsiteX63" fmla="*/ 909492 w 1655050"/>
              <a:gd name="connsiteY63" fmla="*/ 294652 h 2042774"/>
              <a:gd name="connsiteX64" fmla="*/ 808437 w 1655050"/>
              <a:gd name="connsiteY64" fmla="*/ 318840 h 2042774"/>
              <a:gd name="connsiteX65" fmla="*/ 774752 w 1655050"/>
              <a:gd name="connsiteY65" fmla="*/ 334232 h 2042774"/>
              <a:gd name="connsiteX66" fmla="*/ 768015 w 1655050"/>
              <a:gd name="connsiteY66" fmla="*/ 358420 h 2042774"/>
              <a:gd name="connsiteX67" fmla="*/ 783735 w 1655050"/>
              <a:gd name="connsiteY67" fmla="*/ 376011 h 2042774"/>
              <a:gd name="connsiteX68" fmla="*/ 817420 w 1655050"/>
              <a:gd name="connsiteY68" fmla="*/ 406796 h 2042774"/>
              <a:gd name="connsiteX69" fmla="*/ 817420 w 1655050"/>
              <a:gd name="connsiteY69" fmla="*/ 439779 h 2042774"/>
              <a:gd name="connsiteX70" fmla="*/ 774752 w 1655050"/>
              <a:gd name="connsiteY70" fmla="*/ 463967 h 2042774"/>
              <a:gd name="connsiteX71" fmla="*/ 774752 w 1655050"/>
              <a:gd name="connsiteY71" fmla="*/ 529934 h 2042774"/>
              <a:gd name="connsiteX72" fmla="*/ 851105 w 1655050"/>
              <a:gd name="connsiteY72" fmla="*/ 644277 h 2042774"/>
              <a:gd name="connsiteX73" fmla="*/ 916229 w 1655050"/>
              <a:gd name="connsiteY73" fmla="*/ 701448 h 2042774"/>
              <a:gd name="connsiteX74" fmla="*/ 940931 w 1655050"/>
              <a:gd name="connsiteY74" fmla="*/ 725636 h 2042774"/>
              <a:gd name="connsiteX75" fmla="*/ 1026266 w 1655050"/>
              <a:gd name="connsiteY75" fmla="*/ 903746 h 2042774"/>
              <a:gd name="connsiteX76" fmla="*/ 1057705 w 1655050"/>
              <a:gd name="connsiteY76" fmla="*/ 927934 h 2042774"/>
              <a:gd name="connsiteX77" fmla="*/ 1091390 w 1655050"/>
              <a:gd name="connsiteY77" fmla="*/ 936730 h 2042774"/>
              <a:gd name="connsiteX78" fmla="*/ 1100373 w 1655050"/>
              <a:gd name="connsiteY78" fmla="*/ 967514 h 2042774"/>
              <a:gd name="connsiteX79" fmla="*/ 1192444 w 1655050"/>
              <a:gd name="connsiteY79" fmla="*/ 1042277 h 2042774"/>
              <a:gd name="connsiteX80" fmla="*/ 1223884 w 1655050"/>
              <a:gd name="connsiteY80" fmla="*/ 1057669 h 2042774"/>
              <a:gd name="connsiteX81" fmla="*/ 1266551 w 1655050"/>
              <a:gd name="connsiteY81" fmla="*/ 1042277 h 2042774"/>
              <a:gd name="connsiteX82" fmla="*/ 1300236 w 1655050"/>
              <a:gd name="connsiteY82" fmla="*/ 1066464 h 2042774"/>
              <a:gd name="connsiteX83" fmla="*/ 1275534 w 1655050"/>
              <a:gd name="connsiteY83" fmla="*/ 1075260 h 2042774"/>
              <a:gd name="connsiteX84" fmla="*/ 1257569 w 1655050"/>
              <a:gd name="connsiteY84" fmla="*/ 1090652 h 2042774"/>
              <a:gd name="connsiteX85" fmla="*/ 1282271 w 1655050"/>
              <a:gd name="connsiteY85" fmla="*/ 1108243 h 2042774"/>
              <a:gd name="connsiteX86" fmla="*/ 1333921 w 1655050"/>
              <a:gd name="connsiteY86" fmla="*/ 1156619 h 2042774"/>
              <a:gd name="connsiteX87" fmla="*/ 1367606 w 1655050"/>
              <a:gd name="connsiteY87" fmla="*/ 1165415 h 2042774"/>
              <a:gd name="connsiteX88" fmla="*/ 1419256 w 1655050"/>
              <a:gd name="connsiteY88" fmla="*/ 1229183 h 2042774"/>
              <a:gd name="connsiteX89" fmla="*/ 1459678 w 1655050"/>
              <a:gd name="connsiteY89" fmla="*/ 1220387 h 2042774"/>
              <a:gd name="connsiteX90" fmla="*/ 1542767 w 1655050"/>
              <a:gd name="connsiteY90" fmla="*/ 1303945 h 2042774"/>
              <a:gd name="connsiteX91" fmla="*/ 1560732 w 1655050"/>
              <a:gd name="connsiteY91" fmla="*/ 1303945 h 2042774"/>
              <a:gd name="connsiteX92" fmla="*/ 1560732 w 1655050"/>
              <a:gd name="connsiteY92" fmla="*/ 1310542 h 2042774"/>
              <a:gd name="connsiteX93" fmla="*/ 1592172 w 1655050"/>
              <a:gd name="connsiteY93" fmla="*/ 1310542 h 2042774"/>
              <a:gd name="connsiteX94" fmla="*/ 1625857 w 1655050"/>
              <a:gd name="connsiteY94" fmla="*/ 1343525 h 2042774"/>
              <a:gd name="connsiteX95" fmla="*/ 1655050 w 1655050"/>
              <a:gd name="connsiteY95" fmla="*/ 1400696 h 2042774"/>
              <a:gd name="connsiteX96" fmla="*/ 1641576 w 1655050"/>
              <a:gd name="connsiteY96" fmla="*/ 1433680 h 2042774"/>
              <a:gd name="connsiteX97" fmla="*/ 1616874 w 1655050"/>
              <a:gd name="connsiteY97" fmla="*/ 1466663 h 2042774"/>
              <a:gd name="connsiteX98" fmla="*/ 1592172 w 1655050"/>
              <a:gd name="connsiteY98" fmla="*/ 1466663 h 2042774"/>
              <a:gd name="connsiteX99" fmla="*/ 1576452 w 1655050"/>
              <a:gd name="connsiteY99" fmla="*/ 1433680 h 2042774"/>
              <a:gd name="connsiteX100" fmla="*/ 1533785 w 1655050"/>
              <a:gd name="connsiteY100" fmla="*/ 1376508 h 2042774"/>
              <a:gd name="connsiteX101" fmla="*/ 1502345 w 1655050"/>
              <a:gd name="connsiteY101" fmla="*/ 1367713 h 2042774"/>
              <a:gd name="connsiteX102" fmla="*/ 1419256 w 1655050"/>
              <a:gd name="connsiteY102" fmla="*/ 1328133 h 2042774"/>
              <a:gd name="connsiteX103" fmla="*/ 1392308 w 1655050"/>
              <a:gd name="connsiteY103" fmla="*/ 1334729 h 2042774"/>
              <a:gd name="connsiteX104" fmla="*/ 1392308 w 1655050"/>
              <a:gd name="connsiteY104" fmla="*/ 1385304 h 2042774"/>
              <a:gd name="connsiteX105" fmla="*/ 1367606 w 1655050"/>
              <a:gd name="connsiteY105" fmla="*/ 1418287 h 2042774"/>
              <a:gd name="connsiteX106" fmla="*/ 1315956 w 1655050"/>
              <a:gd name="connsiteY106" fmla="*/ 1449072 h 2042774"/>
              <a:gd name="connsiteX107" fmla="*/ 1315956 w 1655050"/>
              <a:gd name="connsiteY107" fmla="*/ 1466663 h 2042774"/>
              <a:gd name="connsiteX108" fmla="*/ 1333921 w 1655050"/>
              <a:gd name="connsiteY108" fmla="*/ 1482055 h 2042774"/>
              <a:gd name="connsiteX109" fmla="*/ 1367606 w 1655050"/>
              <a:gd name="connsiteY109" fmla="*/ 1473260 h 2042774"/>
              <a:gd name="connsiteX110" fmla="*/ 1360869 w 1655050"/>
              <a:gd name="connsiteY110" fmla="*/ 1490851 h 2042774"/>
              <a:gd name="connsiteX111" fmla="*/ 1376588 w 1655050"/>
              <a:gd name="connsiteY111" fmla="*/ 1490851 h 2042774"/>
              <a:gd name="connsiteX112" fmla="*/ 1419256 w 1655050"/>
              <a:gd name="connsiteY112" fmla="*/ 1523834 h 2042774"/>
              <a:gd name="connsiteX113" fmla="*/ 1425993 w 1655050"/>
              <a:gd name="connsiteY113" fmla="*/ 1539227 h 2042774"/>
              <a:gd name="connsiteX114" fmla="*/ 1410273 w 1655050"/>
              <a:gd name="connsiteY114" fmla="*/ 1572210 h 2042774"/>
              <a:gd name="connsiteX115" fmla="*/ 1419256 w 1655050"/>
              <a:gd name="connsiteY115" fmla="*/ 1613989 h 2042774"/>
              <a:gd name="connsiteX116" fmla="*/ 1385571 w 1655050"/>
              <a:gd name="connsiteY116" fmla="*/ 1644774 h 2042774"/>
              <a:gd name="connsiteX117" fmla="*/ 1367606 w 1655050"/>
              <a:gd name="connsiteY117" fmla="*/ 1629381 h 2042774"/>
              <a:gd name="connsiteX118" fmla="*/ 1340658 w 1655050"/>
              <a:gd name="connsiteY118" fmla="*/ 1638177 h 2042774"/>
              <a:gd name="connsiteX119" fmla="*/ 1315956 w 1655050"/>
              <a:gd name="connsiteY119" fmla="*/ 1734928 h 2042774"/>
              <a:gd name="connsiteX120" fmla="*/ 1266551 w 1655050"/>
              <a:gd name="connsiteY120" fmla="*/ 1800895 h 2042774"/>
              <a:gd name="connsiteX121" fmla="*/ 1223884 w 1655050"/>
              <a:gd name="connsiteY121" fmla="*/ 1825083 h 2042774"/>
              <a:gd name="connsiteX122" fmla="*/ 1199181 w 1655050"/>
              <a:gd name="connsiteY122" fmla="*/ 1800895 h 2042774"/>
              <a:gd name="connsiteX123" fmla="*/ 1192444 w 1655050"/>
              <a:gd name="connsiteY123" fmla="*/ 1759116 h 2042774"/>
              <a:gd name="connsiteX124" fmla="*/ 1217147 w 1655050"/>
              <a:gd name="connsiteY124" fmla="*/ 1710740 h 2042774"/>
              <a:gd name="connsiteX125" fmla="*/ 1223884 w 1655050"/>
              <a:gd name="connsiteY125" fmla="*/ 1671160 h 2042774"/>
              <a:gd name="connsiteX126" fmla="*/ 1257569 w 1655050"/>
              <a:gd name="connsiteY126" fmla="*/ 1638177 h 2042774"/>
              <a:gd name="connsiteX127" fmla="*/ 1266551 w 1655050"/>
              <a:gd name="connsiteY127" fmla="*/ 1605194 h 2042774"/>
              <a:gd name="connsiteX128" fmla="*/ 1250831 w 1655050"/>
              <a:gd name="connsiteY128" fmla="*/ 1563414 h 2042774"/>
              <a:gd name="connsiteX129" fmla="*/ 1241849 w 1655050"/>
              <a:gd name="connsiteY129" fmla="*/ 1523834 h 2042774"/>
              <a:gd name="connsiteX130" fmla="*/ 1208164 w 1655050"/>
              <a:gd name="connsiteY130" fmla="*/ 1473260 h 2042774"/>
              <a:gd name="connsiteX131" fmla="*/ 1217147 w 1655050"/>
              <a:gd name="connsiteY131" fmla="*/ 1418287 h 2042774"/>
              <a:gd name="connsiteX132" fmla="*/ 1208164 w 1655050"/>
              <a:gd name="connsiteY132" fmla="*/ 1391901 h 2042774"/>
              <a:gd name="connsiteX133" fmla="*/ 1140794 w 1655050"/>
              <a:gd name="connsiteY133" fmla="*/ 1409492 h 2042774"/>
              <a:gd name="connsiteX134" fmla="*/ 1125075 w 1655050"/>
              <a:gd name="connsiteY134" fmla="*/ 1385304 h 2042774"/>
              <a:gd name="connsiteX135" fmla="*/ 1075670 w 1655050"/>
              <a:gd name="connsiteY135" fmla="*/ 1343525 h 2042774"/>
              <a:gd name="connsiteX136" fmla="*/ 1075670 w 1655050"/>
              <a:gd name="connsiteY136" fmla="*/ 1303945 h 2042774"/>
              <a:gd name="connsiteX137" fmla="*/ 1066688 w 1655050"/>
              <a:gd name="connsiteY137" fmla="*/ 1270962 h 2042774"/>
              <a:gd name="connsiteX138" fmla="*/ 1017283 w 1655050"/>
              <a:gd name="connsiteY138" fmla="*/ 1303945 h 2042774"/>
              <a:gd name="connsiteX139" fmla="*/ 992581 w 1655050"/>
              <a:gd name="connsiteY139" fmla="*/ 1286354 h 2042774"/>
              <a:gd name="connsiteX140" fmla="*/ 992581 w 1655050"/>
              <a:gd name="connsiteY140" fmla="*/ 1220387 h 2042774"/>
              <a:gd name="connsiteX141" fmla="*/ 916229 w 1655050"/>
              <a:gd name="connsiteY141" fmla="*/ 1156619 h 2042774"/>
              <a:gd name="connsiteX142" fmla="*/ 851105 w 1655050"/>
              <a:gd name="connsiteY142" fmla="*/ 1156619 h 2042774"/>
              <a:gd name="connsiteX143" fmla="*/ 759033 w 1655050"/>
              <a:gd name="connsiteY143" fmla="*/ 1051072 h 2042774"/>
              <a:gd name="connsiteX144" fmla="*/ 709628 w 1655050"/>
              <a:gd name="connsiteY144" fmla="*/ 1018089 h 2042774"/>
              <a:gd name="connsiteX145" fmla="*/ 660224 w 1655050"/>
              <a:gd name="connsiteY145" fmla="*/ 952122 h 2042774"/>
              <a:gd name="connsiteX146" fmla="*/ 608574 w 1655050"/>
              <a:gd name="connsiteY146" fmla="*/ 872962 h 2042774"/>
              <a:gd name="connsiteX147" fmla="*/ 550186 w 1655050"/>
              <a:gd name="connsiteY147" fmla="*/ 850973 h 2042774"/>
              <a:gd name="connsiteX148" fmla="*/ 518747 w 1655050"/>
              <a:gd name="connsiteY148" fmla="*/ 815790 h 2042774"/>
              <a:gd name="connsiteX149" fmla="*/ 494045 w 1655050"/>
              <a:gd name="connsiteY149" fmla="*/ 774011 h 2042774"/>
              <a:gd name="connsiteX150" fmla="*/ 476080 w 1655050"/>
              <a:gd name="connsiteY150" fmla="*/ 686056 h 2042774"/>
              <a:gd name="connsiteX151" fmla="*/ 460360 w 1655050"/>
              <a:gd name="connsiteY151" fmla="*/ 628884 h 2042774"/>
              <a:gd name="connsiteX152" fmla="*/ 426675 w 1655050"/>
              <a:gd name="connsiteY152" fmla="*/ 595901 h 2042774"/>
              <a:gd name="connsiteX153" fmla="*/ 417693 w 1655050"/>
              <a:gd name="connsiteY153" fmla="*/ 547525 h 2042774"/>
              <a:gd name="connsiteX154" fmla="*/ 359306 w 1655050"/>
              <a:gd name="connsiteY154" fmla="*/ 505746 h 2042774"/>
              <a:gd name="connsiteX155" fmla="*/ 276216 w 1655050"/>
              <a:gd name="connsiteY155" fmla="*/ 463967 h 2042774"/>
              <a:gd name="connsiteX156" fmla="*/ 235794 w 1655050"/>
              <a:gd name="connsiteY156" fmla="*/ 448575 h 2042774"/>
              <a:gd name="connsiteX157" fmla="*/ 141477 w 1655050"/>
              <a:gd name="connsiteY157" fmla="*/ 538730 h 2042774"/>
              <a:gd name="connsiteX158" fmla="*/ 116774 w 1655050"/>
              <a:gd name="connsiteY158" fmla="*/ 547525 h 2042774"/>
              <a:gd name="connsiteX159" fmla="*/ 83090 w 1655050"/>
              <a:gd name="connsiteY159" fmla="*/ 538730 h 2042774"/>
              <a:gd name="connsiteX160" fmla="*/ 83090 w 1655050"/>
              <a:gd name="connsiteY160" fmla="*/ 496951 h 2042774"/>
              <a:gd name="connsiteX161" fmla="*/ 67370 w 1655050"/>
              <a:gd name="connsiteY161" fmla="*/ 457370 h 2042774"/>
              <a:gd name="connsiteX162" fmla="*/ 49405 w 1655050"/>
              <a:gd name="connsiteY162" fmla="*/ 439779 h 2042774"/>
              <a:gd name="connsiteX163" fmla="*/ 15720 w 1655050"/>
              <a:gd name="connsiteY163" fmla="*/ 439779 h 2042774"/>
              <a:gd name="connsiteX164" fmla="*/ 0 w 1655050"/>
              <a:gd name="connsiteY164" fmla="*/ 415591 h 2042774"/>
              <a:gd name="connsiteX165" fmla="*/ 0 w 1655050"/>
              <a:gd name="connsiteY165" fmla="*/ 358420 h 2042774"/>
              <a:gd name="connsiteX166" fmla="*/ 33685 w 1655050"/>
              <a:gd name="connsiteY166" fmla="*/ 318840 h 2042774"/>
              <a:gd name="connsiteX167" fmla="*/ 15720 w 1655050"/>
              <a:gd name="connsiteY167" fmla="*/ 301249 h 2042774"/>
              <a:gd name="connsiteX168" fmla="*/ 0 w 1655050"/>
              <a:gd name="connsiteY168" fmla="*/ 268265 h 2042774"/>
              <a:gd name="connsiteX169" fmla="*/ 58387 w 1655050"/>
              <a:gd name="connsiteY169" fmla="*/ 219890 h 2042774"/>
              <a:gd name="connsiteX170" fmla="*/ 49405 w 1655050"/>
              <a:gd name="connsiteY170" fmla="*/ 186906 h 2042774"/>
              <a:gd name="connsiteX171" fmla="*/ 42668 w 1655050"/>
              <a:gd name="connsiteY171" fmla="*/ 147326 h 2042774"/>
              <a:gd name="connsiteX172" fmla="*/ 83090 w 1655050"/>
              <a:gd name="connsiteY172" fmla="*/ 114343 h 2042774"/>
              <a:gd name="connsiteX173" fmla="*/ 202109 w 1655050"/>
              <a:gd name="connsiteY173" fmla="*/ 129735 h 2042774"/>
              <a:gd name="connsiteX174" fmla="*/ 226812 w 1655050"/>
              <a:gd name="connsiteY174" fmla="*/ 129735 h 2042774"/>
              <a:gd name="connsiteX175" fmla="*/ 251514 w 1655050"/>
              <a:gd name="connsiteY175" fmla="*/ 105547 h 2042774"/>
              <a:gd name="connsiteX176" fmla="*/ 260497 w 1655050"/>
              <a:gd name="connsiteY176" fmla="*/ 65967 h 2042774"/>
              <a:gd name="connsiteX177" fmla="*/ 294181 w 1655050"/>
              <a:gd name="connsiteY177" fmla="*/ 57172 h 2042774"/>
              <a:gd name="connsiteX178" fmla="*/ 309901 w 1655050"/>
              <a:gd name="connsiteY178" fmla="*/ 90155 h 2042774"/>
              <a:gd name="connsiteX179" fmla="*/ 300918 w 1655050"/>
              <a:gd name="connsiteY179" fmla="*/ 138531 h 2042774"/>
              <a:gd name="connsiteX180" fmla="*/ 352569 w 1655050"/>
              <a:gd name="connsiteY180" fmla="*/ 171514 h 2042774"/>
              <a:gd name="connsiteX181" fmla="*/ 377271 w 1655050"/>
              <a:gd name="connsiteY181" fmla="*/ 123138 h 2042774"/>
              <a:gd name="connsiteX182" fmla="*/ 408710 w 1655050"/>
              <a:gd name="connsiteY182" fmla="*/ 105547 h 2042774"/>
              <a:gd name="connsiteX183" fmla="*/ 460360 w 1655050"/>
              <a:gd name="connsiteY183" fmla="*/ 114343 h 2042774"/>
              <a:gd name="connsiteX184" fmla="*/ 494045 w 1655050"/>
              <a:gd name="connsiteY184" fmla="*/ 138531 h 2042774"/>
              <a:gd name="connsiteX185" fmla="*/ 494045 w 1655050"/>
              <a:gd name="connsiteY185" fmla="*/ 114343 h 2042774"/>
              <a:gd name="connsiteX186" fmla="*/ 525484 w 1655050"/>
              <a:gd name="connsiteY186" fmla="*/ 48376 h 2042774"/>
              <a:gd name="connsiteX187" fmla="*/ 577134 w 1655050"/>
              <a:gd name="connsiteY187" fmla="*/ 41779 h 2042774"/>
              <a:gd name="connsiteX188" fmla="*/ 592854 w 1655050"/>
              <a:gd name="connsiteY188" fmla="*/ 8796 h 204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1655050" h="2042774">
                <a:moveTo>
                  <a:pt x="1136303" y="1743724"/>
                </a:moveTo>
                <a:lnTo>
                  <a:pt x="1161005" y="1767912"/>
                </a:lnTo>
                <a:lnTo>
                  <a:pt x="1145285" y="1792100"/>
                </a:lnTo>
                <a:lnTo>
                  <a:pt x="1127320" y="1831680"/>
                </a:lnTo>
                <a:lnTo>
                  <a:pt x="1102618" y="1855868"/>
                </a:lnTo>
                <a:lnTo>
                  <a:pt x="1111601" y="1930630"/>
                </a:lnTo>
                <a:lnTo>
                  <a:pt x="1127320" y="1985603"/>
                </a:lnTo>
                <a:lnTo>
                  <a:pt x="1084653" y="2009791"/>
                </a:lnTo>
                <a:lnTo>
                  <a:pt x="1077916" y="2033978"/>
                </a:lnTo>
                <a:lnTo>
                  <a:pt x="1044231" y="2042774"/>
                </a:lnTo>
                <a:lnTo>
                  <a:pt x="994826" y="1994398"/>
                </a:lnTo>
                <a:lnTo>
                  <a:pt x="961141" y="1994398"/>
                </a:lnTo>
                <a:lnTo>
                  <a:pt x="934194" y="1954818"/>
                </a:lnTo>
                <a:lnTo>
                  <a:pt x="884789" y="1930630"/>
                </a:lnTo>
                <a:lnTo>
                  <a:pt x="851105" y="1921835"/>
                </a:lnTo>
                <a:lnTo>
                  <a:pt x="817420" y="1906442"/>
                </a:lnTo>
                <a:lnTo>
                  <a:pt x="783735" y="1880056"/>
                </a:lnTo>
                <a:lnTo>
                  <a:pt x="725348" y="1840475"/>
                </a:lnTo>
                <a:lnTo>
                  <a:pt x="700645" y="1831680"/>
                </a:lnTo>
                <a:lnTo>
                  <a:pt x="675943" y="1807492"/>
                </a:lnTo>
                <a:lnTo>
                  <a:pt x="675943" y="1776707"/>
                </a:lnTo>
                <a:lnTo>
                  <a:pt x="684926" y="1752520"/>
                </a:lnTo>
                <a:lnTo>
                  <a:pt x="734330" y="1759116"/>
                </a:lnTo>
                <a:lnTo>
                  <a:pt x="810683" y="1759116"/>
                </a:lnTo>
                <a:lnTo>
                  <a:pt x="826402" y="1783304"/>
                </a:lnTo>
                <a:lnTo>
                  <a:pt x="909492" y="1783304"/>
                </a:lnTo>
                <a:lnTo>
                  <a:pt x="967878" y="1783304"/>
                </a:lnTo>
                <a:lnTo>
                  <a:pt x="1044231" y="1767912"/>
                </a:lnTo>
                <a:close/>
                <a:moveTo>
                  <a:pt x="217829" y="1081857"/>
                </a:moveTo>
                <a:lnTo>
                  <a:pt x="300918" y="1097250"/>
                </a:lnTo>
                <a:lnTo>
                  <a:pt x="309901" y="1139029"/>
                </a:lnTo>
                <a:lnTo>
                  <a:pt x="325620" y="1211592"/>
                </a:lnTo>
                <a:lnTo>
                  <a:pt x="300918" y="1262167"/>
                </a:lnTo>
                <a:lnTo>
                  <a:pt x="316638" y="1301747"/>
                </a:lnTo>
                <a:lnTo>
                  <a:pt x="300918" y="1343526"/>
                </a:lnTo>
                <a:lnTo>
                  <a:pt x="260496" y="1407294"/>
                </a:lnTo>
                <a:lnTo>
                  <a:pt x="260496" y="1440277"/>
                </a:lnTo>
                <a:lnTo>
                  <a:pt x="226811" y="1473261"/>
                </a:lnTo>
                <a:lnTo>
                  <a:pt x="175161" y="1464465"/>
                </a:lnTo>
                <a:lnTo>
                  <a:pt x="157196" y="1473261"/>
                </a:lnTo>
                <a:lnTo>
                  <a:pt x="107792" y="1506244"/>
                </a:lnTo>
                <a:lnTo>
                  <a:pt x="74107" y="1482056"/>
                </a:lnTo>
                <a:lnTo>
                  <a:pt x="67370" y="1433680"/>
                </a:lnTo>
                <a:lnTo>
                  <a:pt x="92072" y="1367714"/>
                </a:lnTo>
                <a:lnTo>
                  <a:pt x="83089" y="1334730"/>
                </a:lnTo>
                <a:lnTo>
                  <a:pt x="83089" y="1295150"/>
                </a:lnTo>
                <a:lnTo>
                  <a:pt x="92072" y="1211592"/>
                </a:lnTo>
                <a:lnTo>
                  <a:pt x="67370" y="1180808"/>
                </a:lnTo>
                <a:lnTo>
                  <a:pt x="58387" y="1130233"/>
                </a:lnTo>
                <a:lnTo>
                  <a:pt x="107792" y="1139029"/>
                </a:lnTo>
                <a:lnTo>
                  <a:pt x="141476" y="1130233"/>
                </a:lnTo>
                <a:lnTo>
                  <a:pt x="175161" y="1106045"/>
                </a:lnTo>
                <a:close/>
                <a:moveTo>
                  <a:pt x="734330" y="0"/>
                </a:moveTo>
                <a:lnTo>
                  <a:pt x="792718" y="8796"/>
                </a:lnTo>
                <a:lnTo>
                  <a:pt x="801700" y="32984"/>
                </a:lnTo>
                <a:lnTo>
                  <a:pt x="801700" y="57172"/>
                </a:lnTo>
                <a:lnTo>
                  <a:pt x="808437" y="65967"/>
                </a:lnTo>
                <a:lnTo>
                  <a:pt x="826402" y="90155"/>
                </a:lnTo>
                <a:lnTo>
                  <a:pt x="934194" y="114343"/>
                </a:lnTo>
                <a:lnTo>
                  <a:pt x="983598" y="123138"/>
                </a:lnTo>
                <a:lnTo>
                  <a:pt x="974616" y="153923"/>
                </a:lnTo>
                <a:lnTo>
                  <a:pt x="983598" y="237481"/>
                </a:lnTo>
                <a:lnTo>
                  <a:pt x="949913" y="268265"/>
                </a:lnTo>
                <a:lnTo>
                  <a:pt x="909492" y="294652"/>
                </a:lnTo>
                <a:lnTo>
                  <a:pt x="808437" y="318840"/>
                </a:lnTo>
                <a:lnTo>
                  <a:pt x="774752" y="334232"/>
                </a:lnTo>
                <a:lnTo>
                  <a:pt x="768015" y="358420"/>
                </a:lnTo>
                <a:lnTo>
                  <a:pt x="783735" y="376011"/>
                </a:lnTo>
                <a:lnTo>
                  <a:pt x="817420" y="406796"/>
                </a:lnTo>
                <a:lnTo>
                  <a:pt x="817420" y="439779"/>
                </a:lnTo>
                <a:lnTo>
                  <a:pt x="774752" y="463967"/>
                </a:lnTo>
                <a:lnTo>
                  <a:pt x="774752" y="529934"/>
                </a:lnTo>
                <a:lnTo>
                  <a:pt x="851105" y="644277"/>
                </a:lnTo>
                <a:lnTo>
                  <a:pt x="916229" y="701448"/>
                </a:lnTo>
                <a:lnTo>
                  <a:pt x="940931" y="725636"/>
                </a:lnTo>
                <a:lnTo>
                  <a:pt x="1026266" y="903746"/>
                </a:lnTo>
                <a:lnTo>
                  <a:pt x="1057705" y="927934"/>
                </a:lnTo>
                <a:lnTo>
                  <a:pt x="1091390" y="936730"/>
                </a:lnTo>
                <a:lnTo>
                  <a:pt x="1100373" y="967514"/>
                </a:lnTo>
                <a:lnTo>
                  <a:pt x="1192444" y="1042277"/>
                </a:lnTo>
                <a:lnTo>
                  <a:pt x="1223884" y="1057669"/>
                </a:lnTo>
                <a:lnTo>
                  <a:pt x="1266551" y="1042277"/>
                </a:lnTo>
                <a:lnTo>
                  <a:pt x="1300236" y="1066464"/>
                </a:lnTo>
                <a:lnTo>
                  <a:pt x="1275534" y="1075260"/>
                </a:lnTo>
                <a:lnTo>
                  <a:pt x="1257569" y="1090652"/>
                </a:lnTo>
                <a:lnTo>
                  <a:pt x="1282271" y="1108243"/>
                </a:lnTo>
                <a:lnTo>
                  <a:pt x="1333921" y="1156619"/>
                </a:lnTo>
                <a:lnTo>
                  <a:pt x="1367606" y="1165415"/>
                </a:lnTo>
                <a:lnTo>
                  <a:pt x="1419256" y="1229183"/>
                </a:lnTo>
                <a:lnTo>
                  <a:pt x="1459678" y="1220387"/>
                </a:lnTo>
                <a:lnTo>
                  <a:pt x="1542767" y="1303945"/>
                </a:lnTo>
                <a:lnTo>
                  <a:pt x="1560732" y="1303945"/>
                </a:lnTo>
                <a:lnTo>
                  <a:pt x="1560732" y="1310542"/>
                </a:lnTo>
                <a:lnTo>
                  <a:pt x="1592172" y="1310542"/>
                </a:lnTo>
                <a:lnTo>
                  <a:pt x="1625857" y="1343525"/>
                </a:lnTo>
                <a:lnTo>
                  <a:pt x="1655050" y="1400696"/>
                </a:lnTo>
                <a:lnTo>
                  <a:pt x="1641576" y="1433680"/>
                </a:lnTo>
                <a:lnTo>
                  <a:pt x="1616874" y="1466663"/>
                </a:lnTo>
                <a:lnTo>
                  <a:pt x="1592172" y="1466663"/>
                </a:lnTo>
                <a:lnTo>
                  <a:pt x="1576452" y="1433680"/>
                </a:lnTo>
                <a:lnTo>
                  <a:pt x="1533785" y="1376508"/>
                </a:lnTo>
                <a:lnTo>
                  <a:pt x="1502345" y="1367713"/>
                </a:lnTo>
                <a:lnTo>
                  <a:pt x="1419256" y="1328133"/>
                </a:lnTo>
                <a:lnTo>
                  <a:pt x="1392308" y="1334729"/>
                </a:lnTo>
                <a:lnTo>
                  <a:pt x="1392308" y="1385304"/>
                </a:lnTo>
                <a:lnTo>
                  <a:pt x="1367606" y="1418287"/>
                </a:lnTo>
                <a:lnTo>
                  <a:pt x="1315956" y="1449072"/>
                </a:lnTo>
                <a:lnTo>
                  <a:pt x="1315956" y="1466663"/>
                </a:lnTo>
                <a:lnTo>
                  <a:pt x="1333921" y="1482055"/>
                </a:lnTo>
                <a:lnTo>
                  <a:pt x="1367606" y="1473260"/>
                </a:lnTo>
                <a:lnTo>
                  <a:pt x="1360869" y="1490851"/>
                </a:lnTo>
                <a:lnTo>
                  <a:pt x="1376588" y="1490851"/>
                </a:lnTo>
                <a:lnTo>
                  <a:pt x="1419256" y="1523834"/>
                </a:lnTo>
                <a:lnTo>
                  <a:pt x="1425993" y="1539227"/>
                </a:lnTo>
                <a:lnTo>
                  <a:pt x="1410273" y="1572210"/>
                </a:lnTo>
                <a:lnTo>
                  <a:pt x="1419256" y="1613989"/>
                </a:lnTo>
                <a:lnTo>
                  <a:pt x="1385571" y="1644774"/>
                </a:lnTo>
                <a:lnTo>
                  <a:pt x="1367606" y="1629381"/>
                </a:lnTo>
                <a:lnTo>
                  <a:pt x="1340658" y="1638177"/>
                </a:lnTo>
                <a:lnTo>
                  <a:pt x="1315956" y="1734928"/>
                </a:lnTo>
                <a:lnTo>
                  <a:pt x="1266551" y="1800895"/>
                </a:lnTo>
                <a:lnTo>
                  <a:pt x="1223884" y="1825083"/>
                </a:lnTo>
                <a:lnTo>
                  <a:pt x="1199181" y="1800895"/>
                </a:lnTo>
                <a:lnTo>
                  <a:pt x="1192444" y="1759116"/>
                </a:lnTo>
                <a:lnTo>
                  <a:pt x="1217147" y="1710740"/>
                </a:lnTo>
                <a:lnTo>
                  <a:pt x="1223884" y="1671160"/>
                </a:lnTo>
                <a:lnTo>
                  <a:pt x="1257569" y="1638177"/>
                </a:lnTo>
                <a:lnTo>
                  <a:pt x="1266551" y="1605194"/>
                </a:lnTo>
                <a:lnTo>
                  <a:pt x="1250831" y="1563414"/>
                </a:lnTo>
                <a:lnTo>
                  <a:pt x="1241849" y="1523834"/>
                </a:lnTo>
                <a:lnTo>
                  <a:pt x="1208164" y="1473260"/>
                </a:lnTo>
                <a:lnTo>
                  <a:pt x="1217147" y="1418287"/>
                </a:lnTo>
                <a:lnTo>
                  <a:pt x="1208164" y="1391901"/>
                </a:lnTo>
                <a:lnTo>
                  <a:pt x="1140794" y="1409492"/>
                </a:lnTo>
                <a:lnTo>
                  <a:pt x="1125075" y="1385304"/>
                </a:lnTo>
                <a:lnTo>
                  <a:pt x="1075670" y="1343525"/>
                </a:lnTo>
                <a:lnTo>
                  <a:pt x="1075670" y="1303945"/>
                </a:lnTo>
                <a:lnTo>
                  <a:pt x="1066688" y="1270962"/>
                </a:lnTo>
                <a:lnTo>
                  <a:pt x="1017283" y="1303945"/>
                </a:lnTo>
                <a:lnTo>
                  <a:pt x="992581" y="1286354"/>
                </a:lnTo>
                <a:lnTo>
                  <a:pt x="992581" y="1220387"/>
                </a:lnTo>
                <a:lnTo>
                  <a:pt x="916229" y="1156619"/>
                </a:lnTo>
                <a:lnTo>
                  <a:pt x="851105" y="1156619"/>
                </a:lnTo>
                <a:lnTo>
                  <a:pt x="759033" y="1051072"/>
                </a:lnTo>
                <a:lnTo>
                  <a:pt x="709628" y="1018089"/>
                </a:lnTo>
                <a:lnTo>
                  <a:pt x="660224" y="952122"/>
                </a:lnTo>
                <a:lnTo>
                  <a:pt x="608574" y="872962"/>
                </a:lnTo>
                <a:lnTo>
                  <a:pt x="550186" y="850973"/>
                </a:lnTo>
                <a:lnTo>
                  <a:pt x="518747" y="815790"/>
                </a:lnTo>
                <a:lnTo>
                  <a:pt x="494045" y="774011"/>
                </a:lnTo>
                <a:lnTo>
                  <a:pt x="476080" y="686056"/>
                </a:lnTo>
                <a:lnTo>
                  <a:pt x="460360" y="628884"/>
                </a:lnTo>
                <a:lnTo>
                  <a:pt x="426675" y="595901"/>
                </a:lnTo>
                <a:lnTo>
                  <a:pt x="417693" y="547525"/>
                </a:lnTo>
                <a:lnTo>
                  <a:pt x="359306" y="505746"/>
                </a:lnTo>
                <a:lnTo>
                  <a:pt x="276216" y="463967"/>
                </a:lnTo>
                <a:lnTo>
                  <a:pt x="235794" y="448575"/>
                </a:lnTo>
                <a:lnTo>
                  <a:pt x="141477" y="538730"/>
                </a:lnTo>
                <a:lnTo>
                  <a:pt x="116774" y="547525"/>
                </a:lnTo>
                <a:lnTo>
                  <a:pt x="83090" y="538730"/>
                </a:lnTo>
                <a:lnTo>
                  <a:pt x="83090" y="496951"/>
                </a:lnTo>
                <a:lnTo>
                  <a:pt x="67370" y="457370"/>
                </a:lnTo>
                <a:lnTo>
                  <a:pt x="49405" y="439779"/>
                </a:lnTo>
                <a:lnTo>
                  <a:pt x="15720" y="439779"/>
                </a:lnTo>
                <a:lnTo>
                  <a:pt x="0" y="415591"/>
                </a:lnTo>
                <a:lnTo>
                  <a:pt x="0" y="358420"/>
                </a:lnTo>
                <a:lnTo>
                  <a:pt x="33685" y="318840"/>
                </a:lnTo>
                <a:lnTo>
                  <a:pt x="15720" y="301249"/>
                </a:lnTo>
                <a:lnTo>
                  <a:pt x="0" y="268265"/>
                </a:lnTo>
                <a:lnTo>
                  <a:pt x="58387" y="219890"/>
                </a:lnTo>
                <a:lnTo>
                  <a:pt x="49405" y="186906"/>
                </a:lnTo>
                <a:lnTo>
                  <a:pt x="42668" y="147326"/>
                </a:lnTo>
                <a:lnTo>
                  <a:pt x="83090" y="114343"/>
                </a:lnTo>
                <a:lnTo>
                  <a:pt x="202109" y="129735"/>
                </a:lnTo>
                <a:lnTo>
                  <a:pt x="226812" y="129735"/>
                </a:lnTo>
                <a:lnTo>
                  <a:pt x="251514" y="105547"/>
                </a:lnTo>
                <a:lnTo>
                  <a:pt x="260497" y="65967"/>
                </a:lnTo>
                <a:lnTo>
                  <a:pt x="294181" y="57172"/>
                </a:lnTo>
                <a:lnTo>
                  <a:pt x="309901" y="90155"/>
                </a:lnTo>
                <a:lnTo>
                  <a:pt x="300918" y="138531"/>
                </a:lnTo>
                <a:lnTo>
                  <a:pt x="352569" y="171514"/>
                </a:lnTo>
                <a:lnTo>
                  <a:pt x="377271" y="123138"/>
                </a:lnTo>
                <a:lnTo>
                  <a:pt x="408710" y="105547"/>
                </a:lnTo>
                <a:lnTo>
                  <a:pt x="460360" y="114343"/>
                </a:lnTo>
                <a:lnTo>
                  <a:pt x="494045" y="138531"/>
                </a:lnTo>
                <a:lnTo>
                  <a:pt x="494045" y="114343"/>
                </a:lnTo>
                <a:lnTo>
                  <a:pt x="525484" y="48376"/>
                </a:lnTo>
                <a:lnTo>
                  <a:pt x="577134" y="41779"/>
                </a:lnTo>
                <a:lnTo>
                  <a:pt x="592854" y="8796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80" name="Zástupný text 379">
            <a:extLst>
              <a:ext uri="{FF2B5EF4-FFF2-40B4-BE49-F238E27FC236}">
                <a16:creationId xmlns:a16="http://schemas.microsoft.com/office/drawing/2014/main" id="{AC698BF0-3E4D-5971-A2E6-D688FFE26F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761475" y="6323697"/>
            <a:ext cx="906339" cy="484777"/>
          </a:xfrm>
          <a:custGeom>
            <a:avLst/>
            <a:gdLst>
              <a:gd name="connsiteX0" fmla="*/ 321604 w 906339"/>
              <a:gd name="connsiteY0" fmla="*/ 0 h 484777"/>
              <a:gd name="connsiteX1" fmla="*/ 346343 w 906339"/>
              <a:gd name="connsiteY1" fmla="*/ 28646 h 484777"/>
              <a:gd name="connsiteX2" fmla="*/ 384576 w 906339"/>
              <a:gd name="connsiteY2" fmla="*/ 13221 h 484777"/>
              <a:gd name="connsiteX3" fmla="*/ 420559 w 906339"/>
              <a:gd name="connsiteY3" fmla="*/ 15425 h 484777"/>
              <a:gd name="connsiteX4" fmla="*/ 443049 w 906339"/>
              <a:gd name="connsiteY4" fmla="*/ 30850 h 484777"/>
              <a:gd name="connsiteX5" fmla="*/ 443049 w 906339"/>
              <a:gd name="connsiteY5" fmla="*/ 72717 h 484777"/>
              <a:gd name="connsiteX6" fmla="*/ 510518 w 906339"/>
              <a:gd name="connsiteY6" fmla="*/ 114584 h 484777"/>
              <a:gd name="connsiteX7" fmla="*/ 515016 w 906339"/>
              <a:gd name="connsiteY7" fmla="*/ 143230 h 484777"/>
              <a:gd name="connsiteX8" fmla="*/ 539755 w 906339"/>
              <a:gd name="connsiteY8" fmla="*/ 176283 h 484777"/>
              <a:gd name="connsiteX9" fmla="*/ 557747 w 906339"/>
              <a:gd name="connsiteY9" fmla="*/ 189504 h 484777"/>
              <a:gd name="connsiteX10" fmla="*/ 568992 w 906339"/>
              <a:gd name="connsiteY10" fmla="*/ 176283 h 484777"/>
              <a:gd name="connsiteX11" fmla="*/ 616221 w 906339"/>
              <a:gd name="connsiteY11" fmla="*/ 152044 h 484777"/>
              <a:gd name="connsiteX12" fmla="*/ 636461 w 906339"/>
              <a:gd name="connsiteY12" fmla="*/ 156451 h 484777"/>
              <a:gd name="connsiteX13" fmla="*/ 694935 w 906339"/>
              <a:gd name="connsiteY13" fmla="*/ 220353 h 484777"/>
              <a:gd name="connsiteX14" fmla="*/ 708429 w 906339"/>
              <a:gd name="connsiteY14" fmla="*/ 218150 h 484777"/>
              <a:gd name="connsiteX15" fmla="*/ 769151 w 906339"/>
              <a:gd name="connsiteY15" fmla="*/ 253406 h 484777"/>
              <a:gd name="connsiteX16" fmla="*/ 859110 w 906339"/>
              <a:gd name="connsiteY16" fmla="*/ 248999 h 484777"/>
              <a:gd name="connsiteX17" fmla="*/ 906339 w 906339"/>
              <a:gd name="connsiteY17" fmla="*/ 277645 h 484777"/>
              <a:gd name="connsiteX18" fmla="*/ 807384 w 906339"/>
              <a:gd name="connsiteY18" fmla="*/ 332734 h 484777"/>
              <a:gd name="connsiteX19" fmla="*/ 802886 w 906339"/>
              <a:gd name="connsiteY19" fmla="*/ 398839 h 484777"/>
              <a:gd name="connsiteX20" fmla="*/ 742163 w 906339"/>
              <a:gd name="connsiteY20" fmla="*/ 453928 h 484777"/>
              <a:gd name="connsiteX21" fmla="*/ 676943 w 906339"/>
              <a:gd name="connsiteY21" fmla="*/ 451724 h 484777"/>
              <a:gd name="connsiteX22" fmla="*/ 640959 w 906339"/>
              <a:gd name="connsiteY22" fmla="*/ 467149 h 484777"/>
              <a:gd name="connsiteX23" fmla="*/ 595980 w 906339"/>
              <a:gd name="connsiteY23" fmla="*/ 484777 h 484777"/>
              <a:gd name="connsiteX24" fmla="*/ 539755 w 906339"/>
              <a:gd name="connsiteY24" fmla="*/ 449521 h 484777"/>
              <a:gd name="connsiteX25" fmla="*/ 503772 w 906339"/>
              <a:gd name="connsiteY25" fmla="*/ 467149 h 484777"/>
              <a:gd name="connsiteX26" fmla="*/ 470037 w 906339"/>
              <a:gd name="connsiteY26" fmla="*/ 473760 h 484777"/>
              <a:gd name="connsiteX27" fmla="*/ 443049 w 906339"/>
              <a:gd name="connsiteY27" fmla="*/ 431892 h 484777"/>
              <a:gd name="connsiteX28" fmla="*/ 364335 w 906339"/>
              <a:gd name="connsiteY28" fmla="*/ 434096 h 484777"/>
              <a:gd name="connsiteX29" fmla="*/ 339596 w 906339"/>
              <a:gd name="connsiteY29" fmla="*/ 451724 h 484777"/>
              <a:gd name="connsiteX30" fmla="*/ 321604 w 906339"/>
              <a:gd name="connsiteY30" fmla="*/ 469353 h 484777"/>
              <a:gd name="connsiteX31" fmla="*/ 287869 w 906339"/>
              <a:gd name="connsiteY31" fmla="*/ 469353 h 484777"/>
              <a:gd name="connsiteX32" fmla="*/ 251886 w 906339"/>
              <a:gd name="connsiteY32" fmla="*/ 475963 h 484777"/>
              <a:gd name="connsiteX33" fmla="*/ 222649 w 906339"/>
              <a:gd name="connsiteY33" fmla="*/ 464945 h 484777"/>
              <a:gd name="connsiteX34" fmla="*/ 215902 w 906339"/>
              <a:gd name="connsiteY34" fmla="*/ 438503 h 484777"/>
              <a:gd name="connsiteX35" fmla="*/ 186665 w 906339"/>
              <a:gd name="connsiteY35" fmla="*/ 423078 h 484777"/>
              <a:gd name="connsiteX36" fmla="*/ 80963 w 906339"/>
              <a:gd name="connsiteY36" fmla="*/ 328326 h 484777"/>
              <a:gd name="connsiteX37" fmla="*/ 74216 w 906339"/>
              <a:gd name="connsiteY37" fmla="*/ 277645 h 484777"/>
              <a:gd name="connsiteX38" fmla="*/ 26988 w 906339"/>
              <a:gd name="connsiteY38" fmla="*/ 271035 h 484777"/>
              <a:gd name="connsiteX39" fmla="*/ 29237 w 906339"/>
              <a:gd name="connsiteY39" fmla="*/ 224760 h 484777"/>
              <a:gd name="connsiteX40" fmla="*/ 13494 w 906339"/>
              <a:gd name="connsiteY40" fmla="*/ 180690 h 484777"/>
              <a:gd name="connsiteX41" fmla="*/ 0 w 906339"/>
              <a:gd name="connsiteY41" fmla="*/ 156451 h 484777"/>
              <a:gd name="connsiteX42" fmla="*/ 8996 w 906339"/>
              <a:gd name="connsiteY42" fmla="*/ 130009 h 484777"/>
              <a:gd name="connsiteX43" fmla="*/ 42731 w 906339"/>
              <a:gd name="connsiteY43" fmla="*/ 130009 h 484777"/>
              <a:gd name="connsiteX44" fmla="*/ 101204 w 906339"/>
              <a:gd name="connsiteY44" fmla="*/ 116787 h 484777"/>
              <a:gd name="connsiteX45" fmla="*/ 283372 w 906339"/>
              <a:gd name="connsiteY45" fmla="*/ 24239 h 48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06339" h="484777">
                <a:moveTo>
                  <a:pt x="321604" y="0"/>
                </a:moveTo>
                <a:lnTo>
                  <a:pt x="346343" y="28646"/>
                </a:lnTo>
                <a:lnTo>
                  <a:pt x="384576" y="13221"/>
                </a:lnTo>
                <a:lnTo>
                  <a:pt x="420559" y="15425"/>
                </a:lnTo>
                <a:lnTo>
                  <a:pt x="443049" y="30850"/>
                </a:lnTo>
                <a:lnTo>
                  <a:pt x="443049" y="72717"/>
                </a:lnTo>
                <a:lnTo>
                  <a:pt x="510518" y="114584"/>
                </a:lnTo>
                <a:lnTo>
                  <a:pt x="515016" y="143230"/>
                </a:lnTo>
                <a:lnTo>
                  <a:pt x="539755" y="176283"/>
                </a:lnTo>
                <a:lnTo>
                  <a:pt x="557747" y="189504"/>
                </a:lnTo>
                <a:lnTo>
                  <a:pt x="568992" y="176283"/>
                </a:lnTo>
                <a:lnTo>
                  <a:pt x="616221" y="152044"/>
                </a:lnTo>
                <a:lnTo>
                  <a:pt x="636461" y="156451"/>
                </a:lnTo>
                <a:lnTo>
                  <a:pt x="694935" y="220353"/>
                </a:lnTo>
                <a:lnTo>
                  <a:pt x="708429" y="218150"/>
                </a:lnTo>
                <a:lnTo>
                  <a:pt x="769151" y="253406"/>
                </a:lnTo>
                <a:lnTo>
                  <a:pt x="859110" y="248999"/>
                </a:lnTo>
                <a:lnTo>
                  <a:pt x="906339" y="277645"/>
                </a:lnTo>
                <a:lnTo>
                  <a:pt x="807384" y="332734"/>
                </a:lnTo>
                <a:lnTo>
                  <a:pt x="802886" y="398839"/>
                </a:lnTo>
                <a:lnTo>
                  <a:pt x="742163" y="453928"/>
                </a:lnTo>
                <a:lnTo>
                  <a:pt x="676943" y="451724"/>
                </a:lnTo>
                <a:lnTo>
                  <a:pt x="640959" y="467149"/>
                </a:lnTo>
                <a:lnTo>
                  <a:pt x="595980" y="484777"/>
                </a:lnTo>
                <a:lnTo>
                  <a:pt x="539755" y="449521"/>
                </a:lnTo>
                <a:lnTo>
                  <a:pt x="503772" y="467149"/>
                </a:lnTo>
                <a:lnTo>
                  <a:pt x="470037" y="473760"/>
                </a:lnTo>
                <a:lnTo>
                  <a:pt x="443049" y="431892"/>
                </a:lnTo>
                <a:lnTo>
                  <a:pt x="364335" y="434096"/>
                </a:lnTo>
                <a:lnTo>
                  <a:pt x="339596" y="451724"/>
                </a:lnTo>
                <a:lnTo>
                  <a:pt x="321604" y="469353"/>
                </a:lnTo>
                <a:lnTo>
                  <a:pt x="287869" y="469353"/>
                </a:lnTo>
                <a:lnTo>
                  <a:pt x="251886" y="475963"/>
                </a:lnTo>
                <a:lnTo>
                  <a:pt x="222649" y="464945"/>
                </a:lnTo>
                <a:lnTo>
                  <a:pt x="215902" y="438503"/>
                </a:lnTo>
                <a:lnTo>
                  <a:pt x="186665" y="423078"/>
                </a:lnTo>
                <a:lnTo>
                  <a:pt x="80963" y="328326"/>
                </a:lnTo>
                <a:lnTo>
                  <a:pt x="74216" y="277645"/>
                </a:lnTo>
                <a:lnTo>
                  <a:pt x="26988" y="271035"/>
                </a:lnTo>
                <a:lnTo>
                  <a:pt x="29237" y="224760"/>
                </a:lnTo>
                <a:lnTo>
                  <a:pt x="13494" y="180690"/>
                </a:lnTo>
                <a:lnTo>
                  <a:pt x="0" y="156451"/>
                </a:lnTo>
                <a:lnTo>
                  <a:pt x="8996" y="130009"/>
                </a:lnTo>
                <a:lnTo>
                  <a:pt x="42731" y="130009"/>
                </a:lnTo>
                <a:lnTo>
                  <a:pt x="101204" y="116787"/>
                </a:lnTo>
                <a:lnTo>
                  <a:pt x="283372" y="2423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82" name="Zástupný text 381">
            <a:extLst>
              <a:ext uri="{FF2B5EF4-FFF2-40B4-BE49-F238E27FC236}">
                <a16:creationId xmlns:a16="http://schemas.microsoft.com/office/drawing/2014/main" id="{E7B9D1B0-335B-4A3B-093B-D11F3A122F5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64601" y="6753592"/>
            <a:ext cx="1018926" cy="454290"/>
          </a:xfrm>
          <a:custGeom>
            <a:avLst/>
            <a:gdLst>
              <a:gd name="connsiteX0" fmla="*/ 845731 w 1018926"/>
              <a:gd name="connsiteY0" fmla="*/ 0 h 454290"/>
              <a:gd name="connsiteX1" fmla="*/ 865975 w 1018926"/>
              <a:gd name="connsiteY1" fmla="*/ 37490 h 454290"/>
              <a:gd name="connsiteX2" fmla="*/ 904213 w 1018926"/>
              <a:gd name="connsiteY2" fmla="*/ 37490 h 454290"/>
              <a:gd name="connsiteX3" fmla="*/ 937952 w 1018926"/>
              <a:gd name="connsiteY3" fmla="*/ 17643 h 454290"/>
              <a:gd name="connsiteX4" fmla="*/ 994184 w 1018926"/>
              <a:gd name="connsiteY4" fmla="*/ 52927 h 454290"/>
              <a:gd name="connsiteX5" fmla="*/ 994184 w 1018926"/>
              <a:gd name="connsiteY5" fmla="*/ 114675 h 454290"/>
              <a:gd name="connsiteX6" fmla="*/ 1018926 w 1018926"/>
              <a:gd name="connsiteY6" fmla="*/ 141139 h 454290"/>
              <a:gd name="connsiteX7" fmla="*/ 1012178 w 1018926"/>
              <a:gd name="connsiteY7" fmla="*/ 180834 h 454290"/>
              <a:gd name="connsiteX8" fmla="*/ 994184 w 1018926"/>
              <a:gd name="connsiteY8" fmla="*/ 220529 h 454290"/>
              <a:gd name="connsiteX9" fmla="*/ 964943 w 1018926"/>
              <a:gd name="connsiteY9" fmla="*/ 220529 h 454290"/>
              <a:gd name="connsiteX10" fmla="*/ 953697 w 1018926"/>
              <a:gd name="connsiteY10" fmla="*/ 231556 h 454290"/>
              <a:gd name="connsiteX11" fmla="*/ 971691 w 1018926"/>
              <a:gd name="connsiteY11" fmla="*/ 264635 h 454290"/>
              <a:gd name="connsiteX12" fmla="*/ 971691 w 1018926"/>
              <a:gd name="connsiteY12" fmla="*/ 297715 h 454290"/>
              <a:gd name="connsiteX13" fmla="*/ 953697 w 1018926"/>
              <a:gd name="connsiteY13" fmla="*/ 326383 h 454290"/>
              <a:gd name="connsiteX14" fmla="*/ 904213 w 1018926"/>
              <a:gd name="connsiteY14" fmla="*/ 350642 h 454290"/>
              <a:gd name="connsiteX15" fmla="*/ 901963 w 1018926"/>
              <a:gd name="connsiteY15" fmla="*/ 379310 h 454290"/>
              <a:gd name="connsiteX16" fmla="*/ 901963 w 1018926"/>
              <a:gd name="connsiteY16" fmla="*/ 407979 h 454290"/>
              <a:gd name="connsiteX17" fmla="*/ 854728 w 1018926"/>
              <a:gd name="connsiteY17" fmla="*/ 416800 h 454290"/>
              <a:gd name="connsiteX18" fmla="*/ 778253 w 1018926"/>
              <a:gd name="connsiteY18" fmla="*/ 412390 h 454290"/>
              <a:gd name="connsiteX19" fmla="*/ 742264 w 1018926"/>
              <a:gd name="connsiteY19" fmla="*/ 423416 h 454290"/>
              <a:gd name="connsiteX20" fmla="*/ 677035 w 1018926"/>
              <a:gd name="connsiteY20" fmla="*/ 423416 h 454290"/>
              <a:gd name="connsiteX21" fmla="*/ 650043 w 1018926"/>
              <a:gd name="connsiteY21" fmla="*/ 454290 h 454290"/>
              <a:gd name="connsiteX22" fmla="*/ 546576 w 1018926"/>
              <a:gd name="connsiteY22" fmla="*/ 421211 h 454290"/>
              <a:gd name="connsiteX23" fmla="*/ 494843 w 1018926"/>
              <a:gd name="connsiteY23" fmla="*/ 423416 h 454290"/>
              <a:gd name="connsiteX24" fmla="*/ 364384 w 1018926"/>
              <a:gd name="connsiteY24" fmla="*/ 394747 h 454290"/>
              <a:gd name="connsiteX25" fmla="*/ 346390 w 1018926"/>
              <a:gd name="connsiteY25" fmla="*/ 363873 h 454290"/>
              <a:gd name="connsiteX26" fmla="*/ 346390 w 1018926"/>
              <a:gd name="connsiteY26" fmla="*/ 330794 h 454290"/>
              <a:gd name="connsiteX27" fmla="*/ 337393 w 1018926"/>
              <a:gd name="connsiteY27" fmla="*/ 310946 h 454290"/>
              <a:gd name="connsiteX28" fmla="*/ 321648 w 1018926"/>
              <a:gd name="connsiteY28" fmla="*/ 302125 h 454290"/>
              <a:gd name="connsiteX29" fmla="*/ 240674 w 1018926"/>
              <a:gd name="connsiteY29" fmla="*/ 306536 h 454290"/>
              <a:gd name="connsiteX30" fmla="*/ 128209 w 1018926"/>
              <a:gd name="connsiteY30" fmla="*/ 317562 h 454290"/>
              <a:gd name="connsiteX31" fmla="*/ 116963 w 1018926"/>
              <a:gd name="connsiteY31" fmla="*/ 291099 h 454290"/>
              <a:gd name="connsiteX32" fmla="*/ 96719 w 1018926"/>
              <a:gd name="connsiteY32" fmla="*/ 282278 h 454290"/>
              <a:gd name="connsiteX33" fmla="*/ 62980 w 1018926"/>
              <a:gd name="connsiteY33" fmla="*/ 271251 h 454290"/>
              <a:gd name="connsiteX34" fmla="*/ 29241 w 1018926"/>
              <a:gd name="connsiteY34" fmla="*/ 262430 h 454290"/>
              <a:gd name="connsiteX35" fmla="*/ 29241 w 1018926"/>
              <a:gd name="connsiteY35" fmla="*/ 231556 h 454290"/>
              <a:gd name="connsiteX36" fmla="*/ 29241 w 1018926"/>
              <a:gd name="connsiteY36" fmla="*/ 187450 h 454290"/>
              <a:gd name="connsiteX37" fmla="*/ 0 w 1018926"/>
              <a:gd name="connsiteY37" fmla="*/ 163192 h 454290"/>
              <a:gd name="connsiteX38" fmla="*/ 42737 w 1018926"/>
              <a:gd name="connsiteY38" fmla="*/ 158781 h 454290"/>
              <a:gd name="connsiteX39" fmla="*/ 58482 w 1018926"/>
              <a:gd name="connsiteY39" fmla="*/ 154371 h 454290"/>
              <a:gd name="connsiteX40" fmla="*/ 80974 w 1018926"/>
              <a:gd name="connsiteY40" fmla="*/ 180834 h 454290"/>
              <a:gd name="connsiteX41" fmla="*/ 107966 w 1018926"/>
              <a:gd name="connsiteY41" fmla="*/ 172013 h 454290"/>
              <a:gd name="connsiteX42" fmla="*/ 141705 w 1018926"/>
              <a:gd name="connsiteY42" fmla="*/ 176424 h 454290"/>
              <a:gd name="connsiteX43" fmla="*/ 161949 w 1018926"/>
              <a:gd name="connsiteY43" fmla="*/ 191861 h 454290"/>
              <a:gd name="connsiteX44" fmla="*/ 197937 w 1018926"/>
              <a:gd name="connsiteY44" fmla="*/ 172013 h 454290"/>
              <a:gd name="connsiteX45" fmla="*/ 245172 w 1018926"/>
              <a:gd name="connsiteY45" fmla="*/ 174218 h 454290"/>
              <a:gd name="connsiteX46" fmla="*/ 265416 w 1018926"/>
              <a:gd name="connsiteY46" fmla="*/ 194066 h 454290"/>
              <a:gd name="connsiteX47" fmla="*/ 294657 w 1018926"/>
              <a:gd name="connsiteY47" fmla="*/ 200682 h 454290"/>
              <a:gd name="connsiteX48" fmla="*/ 310402 w 1018926"/>
              <a:gd name="connsiteY48" fmla="*/ 187450 h 454290"/>
              <a:gd name="connsiteX49" fmla="*/ 362135 w 1018926"/>
              <a:gd name="connsiteY49" fmla="*/ 178629 h 454290"/>
              <a:gd name="connsiteX50" fmla="*/ 386877 w 1018926"/>
              <a:gd name="connsiteY50" fmla="*/ 178629 h 454290"/>
              <a:gd name="connsiteX51" fmla="*/ 425115 w 1018926"/>
              <a:gd name="connsiteY51" fmla="*/ 191861 h 454290"/>
              <a:gd name="connsiteX52" fmla="*/ 470101 w 1018926"/>
              <a:gd name="connsiteY52" fmla="*/ 220529 h 454290"/>
              <a:gd name="connsiteX53" fmla="*/ 503840 w 1018926"/>
              <a:gd name="connsiteY53" fmla="*/ 207298 h 454290"/>
              <a:gd name="connsiteX54" fmla="*/ 510588 w 1018926"/>
              <a:gd name="connsiteY54" fmla="*/ 178629 h 454290"/>
              <a:gd name="connsiteX55" fmla="*/ 488095 w 1018926"/>
              <a:gd name="connsiteY55" fmla="*/ 141139 h 454290"/>
              <a:gd name="connsiteX56" fmla="*/ 476848 w 1018926"/>
              <a:gd name="connsiteY56" fmla="*/ 88212 h 454290"/>
              <a:gd name="connsiteX57" fmla="*/ 591562 w 1018926"/>
              <a:gd name="connsiteY57" fmla="*/ 11027 h 454290"/>
              <a:gd name="connsiteX58" fmla="*/ 616304 w 1018926"/>
              <a:gd name="connsiteY58" fmla="*/ 11027 h 454290"/>
              <a:gd name="connsiteX59" fmla="*/ 620803 w 1018926"/>
              <a:gd name="connsiteY59" fmla="*/ 37490 h 454290"/>
              <a:gd name="connsiteX60" fmla="*/ 654542 w 1018926"/>
              <a:gd name="connsiteY60" fmla="*/ 44106 h 454290"/>
              <a:gd name="connsiteX61" fmla="*/ 726519 w 1018926"/>
              <a:gd name="connsiteY61" fmla="*/ 35285 h 454290"/>
              <a:gd name="connsiteX62" fmla="*/ 755760 w 1018926"/>
              <a:gd name="connsiteY62" fmla="*/ 4411 h 45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018926" h="454290">
                <a:moveTo>
                  <a:pt x="845731" y="0"/>
                </a:moveTo>
                <a:lnTo>
                  <a:pt x="865975" y="37490"/>
                </a:lnTo>
                <a:lnTo>
                  <a:pt x="904213" y="37490"/>
                </a:lnTo>
                <a:lnTo>
                  <a:pt x="937952" y="17643"/>
                </a:lnTo>
                <a:lnTo>
                  <a:pt x="994184" y="52927"/>
                </a:lnTo>
                <a:lnTo>
                  <a:pt x="994184" y="114675"/>
                </a:lnTo>
                <a:lnTo>
                  <a:pt x="1018926" y="141139"/>
                </a:lnTo>
                <a:lnTo>
                  <a:pt x="1012178" y="180834"/>
                </a:lnTo>
                <a:lnTo>
                  <a:pt x="994184" y="220529"/>
                </a:lnTo>
                <a:lnTo>
                  <a:pt x="964943" y="220529"/>
                </a:lnTo>
                <a:lnTo>
                  <a:pt x="953697" y="231556"/>
                </a:lnTo>
                <a:lnTo>
                  <a:pt x="971691" y="264635"/>
                </a:lnTo>
                <a:lnTo>
                  <a:pt x="971691" y="297715"/>
                </a:lnTo>
                <a:lnTo>
                  <a:pt x="953697" y="326383"/>
                </a:lnTo>
                <a:lnTo>
                  <a:pt x="904213" y="350642"/>
                </a:lnTo>
                <a:lnTo>
                  <a:pt x="901963" y="379310"/>
                </a:lnTo>
                <a:lnTo>
                  <a:pt x="901963" y="407979"/>
                </a:lnTo>
                <a:lnTo>
                  <a:pt x="854728" y="416800"/>
                </a:lnTo>
                <a:lnTo>
                  <a:pt x="778253" y="412390"/>
                </a:lnTo>
                <a:lnTo>
                  <a:pt x="742264" y="423416"/>
                </a:lnTo>
                <a:lnTo>
                  <a:pt x="677035" y="423416"/>
                </a:lnTo>
                <a:lnTo>
                  <a:pt x="650043" y="454290"/>
                </a:lnTo>
                <a:lnTo>
                  <a:pt x="546576" y="421211"/>
                </a:lnTo>
                <a:lnTo>
                  <a:pt x="494843" y="423416"/>
                </a:lnTo>
                <a:lnTo>
                  <a:pt x="364384" y="394747"/>
                </a:lnTo>
                <a:lnTo>
                  <a:pt x="346390" y="363873"/>
                </a:lnTo>
                <a:lnTo>
                  <a:pt x="346390" y="330794"/>
                </a:lnTo>
                <a:lnTo>
                  <a:pt x="337393" y="310946"/>
                </a:lnTo>
                <a:lnTo>
                  <a:pt x="321648" y="302125"/>
                </a:lnTo>
                <a:lnTo>
                  <a:pt x="240674" y="306536"/>
                </a:lnTo>
                <a:lnTo>
                  <a:pt x="128209" y="317562"/>
                </a:lnTo>
                <a:lnTo>
                  <a:pt x="116963" y="291099"/>
                </a:lnTo>
                <a:lnTo>
                  <a:pt x="96719" y="282278"/>
                </a:lnTo>
                <a:lnTo>
                  <a:pt x="62980" y="271251"/>
                </a:lnTo>
                <a:lnTo>
                  <a:pt x="29241" y="262430"/>
                </a:lnTo>
                <a:lnTo>
                  <a:pt x="29241" y="231556"/>
                </a:lnTo>
                <a:lnTo>
                  <a:pt x="29241" y="187450"/>
                </a:lnTo>
                <a:lnTo>
                  <a:pt x="0" y="163192"/>
                </a:lnTo>
                <a:lnTo>
                  <a:pt x="42737" y="158781"/>
                </a:lnTo>
                <a:lnTo>
                  <a:pt x="58482" y="154371"/>
                </a:lnTo>
                <a:lnTo>
                  <a:pt x="80974" y="180834"/>
                </a:lnTo>
                <a:lnTo>
                  <a:pt x="107966" y="172013"/>
                </a:lnTo>
                <a:lnTo>
                  <a:pt x="141705" y="176424"/>
                </a:lnTo>
                <a:lnTo>
                  <a:pt x="161949" y="191861"/>
                </a:lnTo>
                <a:lnTo>
                  <a:pt x="197937" y="172013"/>
                </a:lnTo>
                <a:lnTo>
                  <a:pt x="245172" y="174218"/>
                </a:lnTo>
                <a:lnTo>
                  <a:pt x="265416" y="194066"/>
                </a:lnTo>
                <a:lnTo>
                  <a:pt x="294657" y="200682"/>
                </a:lnTo>
                <a:lnTo>
                  <a:pt x="310402" y="187450"/>
                </a:lnTo>
                <a:lnTo>
                  <a:pt x="362135" y="178629"/>
                </a:lnTo>
                <a:lnTo>
                  <a:pt x="386877" y="178629"/>
                </a:lnTo>
                <a:lnTo>
                  <a:pt x="425115" y="191861"/>
                </a:lnTo>
                <a:lnTo>
                  <a:pt x="470101" y="220529"/>
                </a:lnTo>
                <a:lnTo>
                  <a:pt x="503840" y="207298"/>
                </a:lnTo>
                <a:lnTo>
                  <a:pt x="510588" y="178629"/>
                </a:lnTo>
                <a:lnTo>
                  <a:pt x="488095" y="141139"/>
                </a:lnTo>
                <a:lnTo>
                  <a:pt x="476848" y="88212"/>
                </a:lnTo>
                <a:lnTo>
                  <a:pt x="591562" y="11027"/>
                </a:lnTo>
                <a:lnTo>
                  <a:pt x="616304" y="11027"/>
                </a:lnTo>
                <a:lnTo>
                  <a:pt x="620803" y="37490"/>
                </a:lnTo>
                <a:lnTo>
                  <a:pt x="654542" y="44106"/>
                </a:lnTo>
                <a:lnTo>
                  <a:pt x="726519" y="35285"/>
                </a:lnTo>
                <a:lnTo>
                  <a:pt x="755760" y="441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84" name="Zástupný text 383">
            <a:extLst>
              <a:ext uri="{FF2B5EF4-FFF2-40B4-BE49-F238E27FC236}">
                <a16:creationId xmlns:a16="http://schemas.microsoft.com/office/drawing/2014/main" id="{50E33266-E776-2FEB-672D-E24B67B3DB3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59678" y="6811521"/>
            <a:ext cx="945741" cy="557950"/>
          </a:xfrm>
          <a:custGeom>
            <a:avLst/>
            <a:gdLst>
              <a:gd name="connsiteX0" fmla="*/ 734075 w 945741"/>
              <a:gd name="connsiteY0" fmla="*/ 0 h 557950"/>
              <a:gd name="connsiteX1" fmla="*/ 779110 w 945741"/>
              <a:gd name="connsiteY1" fmla="*/ 32950 h 557950"/>
              <a:gd name="connsiteX2" fmla="*/ 808383 w 945741"/>
              <a:gd name="connsiteY2" fmla="*/ 32950 h 557950"/>
              <a:gd name="connsiteX3" fmla="*/ 833153 w 945741"/>
              <a:gd name="connsiteY3" fmla="*/ 76883 h 557950"/>
              <a:gd name="connsiteX4" fmla="*/ 857922 w 945741"/>
              <a:gd name="connsiteY4" fmla="*/ 109833 h 557950"/>
              <a:gd name="connsiteX5" fmla="*/ 900706 w 945741"/>
              <a:gd name="connsiteY5" fmla="*/ 118620 h 557950"/>
              <a:gd name="connsiteX6" fmla="*/ 916468 w 945741"/>
              <a:gd name="connsiteY6" fmla="*/ 109833 h 557950"/>
              <a:gd name="connsiteX7" fmla="*/ 945741 w 945741"/>
              <a:gd name="connsiteY7" fmla="*/ 129603 h 557950"/>
              <a:gd name="connsiteX8" fmla="*/ 932230 w 945741"/>
              <a:gd name="connsiteY8" fmla="*/ 149373 h 557950"/>
              <a:gd name="connsiteX9" fmla="*/ 909713 w 945741"/>
              <a:gd name="connsiteY9" fmla="*/ 175733 h 557950"/>
              <a:gd name="connsiteX10" fmla="*/ 880440 w 945741"/>
              <a:gd name="connsiteY10" fmla="*/ 177929 h 557950"/>
              <a:gd name="connsiteX11" fmla="*/ 871433 w 945741"/>
              <a:gd name="connsiteY11" fmla="*/ 248222 h 557950"/>
              <a:gd name="connsiteX12" fmla="*/ 862426 w 945741"/>
              <a:gd name="connsiteY12" fmla="*/ 333892 h 557950"/>
              <a:gd name="connsiteX13" fmla="*/ 842160 w 945741"/>
              <a:gd name="connsiteY13" fmla="*/ 377825 h 557950"/>
              <a:gd name="connsiteX14" fmla="*/ 767852 w 945741"/>
              <a:gd name="connsiteY14" fmla="*/ 450314 h 557950"/>
              <a:gd name="connsiteX15" fmla="*/ 725068 w 945741"/>
              <a:gd name="connsiteY15" fmla="*/ 456904 h 557950"/>
              <a:gd name="connsiteX16" fmla="*/ 680033 w 945741"/>
              <a:gd name="connsiteY16" fmla="*/ 472281 h 557950"/>
              <a:gd name="connsiteX17" fmla="*/ 646256 w 945741"/>
              <a:gd name="connsiteY17" fmla="*/ 509624 h 557950"/>
              <a:gd name="connsiteX18" fmla="*/ 632746 w 945741"/>
              <a:gd name="connsiteY18" fmla="*/ 487657 h 557950"/>
              <a:gd name="connsiteX19" fmla="*/ 592214 w 945741"/>
              <a:gd name="connsiteY19" fmla="*/ 481067 h 557950"/>
              <a:gd name="connsiteX20" fmla="*/ 495388 w 945741"/>
              <a:gd name="connsiteY20" fmla="*/ 496444 h 557950"/>
              <a:gd name="connsiteX21" fmla="*/ 412073 w 945741"/>
              <a:gd name="connsiteY21" fmla="*/ 529394 h 557950"/>
              <a:gd name="connsiteX22" fmla="*/ 371541 w 945741"/>
              <a:gd name="connsiteY22" fmla="*/ 544770 h 557950"/>
              <a:gd name="connsiteX23" fmla="*/ 353527 w 945741"/>
              <a:gd name="connsiteY23" fmla="*/ 533787 h 557950"/>
              <a:gd name="connsiteX24" fmla="*/ 299485 w 945741"/>
              <a:gd name="connsiteY24" fmla="*/ 529394 h 557950"/>
              <a:gd name="connsiteX25" fmla="*/ 263456 w 945741"/>
              <a:gd name="connsiteY25" fmla="*/ 557950 h 557950"/>
              <a:gd name="connsiteX26" fmla="*/ 186896 w 945741"/>
              <a:gd name="connsiteY26" fmla="*/ 509624 h 557950"/>
              <a:gd name="connsiteX27" fmla="*/ 157623 w 945741"/>
              <a:gd name="connsiteY27" fmla="*/ 505231 h 557950"/>
              <a:gd name="connsiteX28" fmla="*/ 63049 w 945741"/>
              <a:gd name="connsiteY28" fmla="*/ 415168 h 557950"/>
              <a:gd name="connsiteX29" fmla="*/ 38280 w 945741"/>
              <a:gd name="connsiteY29" fmla="*/ 415168 h 557950"/>
              <a:gd name="connsiteX30" fmla="*/ 29273 w 945741"/>
              <a:gd name="connsiteY30" fmla="*/ 391005 h 557950"/>
              <a:gd name="connsiteX31" fmla="*/ 33776 w 945741"/>
              <a:gd name="connsiteY31" fmla="*/ 377825 h 557950"/>
              <a:gd name="connsiteX32" fmla="*/ 4504 w 945741"/>
              <a:gd name="connsiteY32" fmla="*/ 353661 h 557950"/>
              <a:gd name="connsiteX33" fmla="*/ 0 w 945741"/>
              <a:gd name="connsiteY33" fmla="*/ 318515 h 557950"/>
              <a:gd name="connsiteX34" fmla="*/ 9007 w 945741"/>
              <a:gd name="connsiteY34" fmla="*/ 292155 h 557950"/>
              <a:gd name="connsiteX35" fmla="*/ 33776 w 945741"/>
              <a:gd name="connsiteY35" fmla="*/ 281172 h 557950"/>
              <a:gd name="connsiteX36" fmla="*/ 49539 w 945741"/>
              <a:gd name="connsiteY36" fmla="*/ 267992 h 557950"/>
              <a:gd name="connsiteX37" fmla="*/ 69805 w 945741"/>
              <a:gd name="connsiteY37" fmla="*/ 237239 h 557950"/>
              <a:gd name="connsiteX38" fmla="*/ 74308 w 945741"/>
              <a:gd name="connsiteY38" fmla="*/ 204289 h 557950"/>
              <a:gd name="connsiteX39" fmla="*/ 58546 w 945741"/>
              <a:gd name="connsiteY39" fmla="*/ 171339 h 557950"/>
              <a:gd name="connsiteX40" fmla="*/ 67553 w 945741"/>
              <a:gd name="connsiteY40" fmla="*/ 162553 h 557950"/>
              <a:gd name="connsiteX41" fmla="*/ 96826 w 945741"/>
              <a:gd name="connsiteY41" fmla="*/ 162553 h 557950"/>
              <a:gd name="connsiteX42" fmla="*/ 112588 w 945741"/>
              <a:gd name="connsiteY42" fmla="*/ 129603 h 557950"/>
              <a:gd name="connsiteX43" fmla="*/ 117092 w 945741"/>
              <a:gd name="connsiteY43" fmla="*/ 96653 h 557950"/>
              <a:gd name="connsiteX44" fmla="*/ 126099 w 945741"/>
              <a:gd name="connsiteY44" fmla="*/ 85670 h 557950"/>
              <a:gd name="connsiteX45" fmla="*/ 153120 w 945741"/>
              <a:gd name="connsiteY45" fmla="*/ 101046 h 557950"/>
              <a:gd name="connsiteX46" fmla="*/ 175638 w 945741"/>
              <a:gd name="connsiteY46" fmla="*/ 133996 h 557950"/>
              <a:gd name="connsiteX47" fmla="*/ 186896 w 945741"/>
              <a:gd name="connsiteY47" fmla="*/ 138389 h 557950"/>
              <a:gd name="connsiteX48" fmla="*/ 270212 w 945741"/>
              <a:gd name="connsiteY48" fmla="*/ 142783 h 557950"/>
              <a:gd name="connsiteX49" fmla="*/ 303988 w 945741"/>
              <a:gd name="connsiteY49" fmla="*/ 138389 h 557950"/>
              <a:gd name="connsiteX50" fmla="*/ 382800 w 945741"/>
              <a:gd name="connsiteY50" fmla="*/ 105440 h 557950"/>
              <a:gd name="connsiteX51" fmla="*/ 421080 w 945741"/>
              <a:gd name="connsiteY51" fmla="*/ 85670 h 557950"/>
              <a:gd name="connsiteX52" fmla="*/ 450353 w 945741"/>
              <a:gd name="connsiteY52" fmla="*/ 72490 h 557950"/>
              <a:gd name="connsiteX53" fmla="*/ 466115 w 945741"/>
              <a:gd name="connsiteY53" fmla="*/ 76883 h 557950"/>
              <a:gd name="connsiteX54" fmla="*/ 486381 w 945741"/>
              <a:gd name="connsiteY54" fmla="*/ 90063 h 557950"/>
              <a:gd name="connsiteX55" fmla="*/ 508899 w 945741"/>
              <a:gd name="connsiteY55" fmla="*/ 96653 h 557950"/>
              <a:gd name="connsiteX56" fmla="*/ 540423 w 945741"/>
              <a:gd name="connsiteY56" fmla="*/ 90063 h 557950"/>
              <a:gd name="connsiteX57" fmla="*/ 574200 w 945741"/>
              <a:gd name="connsiteY57" fmla="*/ 72490 h 557950"/>
              <a:gd name="connsiteX58" fmla="*/ 598969 w 945741"/>
              <a:gd name="connsiteY58" fmla="*/ 41737 h 557950"/>
              <a:gd name="connsiteX59" fmla="*/ 616983 w 945741"/>
              <a:gd name="connsiteY59" fmla="*/ 15377 h 557950"/>
              <a:gd name="connsiteX60" fmla="*/ 709306 w 945741"/>
              <a:gd name="connsiteY60" fmla="*/ 4394 h 5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945741" h="557950">
                <a:moveTo>
                  <a:pt x="734075" y="0"/>
                </a:moveTo>
                <a:lnTo>
                  <a:pt x="779110" y="32950"/>
                </a:lnTo>
                <a:lnTo>
                  <a:pt x="808383" y="32950"/>
                </a:lnTo>
                <a:lnTo>
                  <a:pt x="833153" y="76883"/>
                </a:lnTo>
                <a:lnTo>
                  <a:pt x="857922" y="109833"/>
                </a:lnTo>
                <a:lnTo>
                  <a:pt x="900706" y="118620"/>
                </a:lnTo>
                <a:lnTo>
                  <a:pt x="916468" y="109833"/>
                </a:lnTo>
                <a:lnTo>
                  <a:pt x="945741" y="129603"/>
                </a:lnTo>
                <a:lnTo>
                  <a:pt x="932230" y="149373"/>
                </a:lnTo>
                <a:lnTo>
                  <a:pt x="909713" y="175733"/>
                </a:lnTo>
                <a:lnTo>
                  <a:pt x="880440" y="177929"/>
                </a:lnTo>
                <a:lnTo>
                  <a:pt x="871433" y="248222"/>
                </a:lnTo>
                <a:lnTo>
                  <a:pt x="862426" y="333892"/>
                </a:lnTo>
                <a:lnTo>
                  <a:pt x="842160" y="377825"/>
                </a:lnTo>
                <a:lnTo>
                  <a:pt x="767852" y="450314"/>
                </a:lnTo>
                <a:lnTo>
                  <a:pt x="725068" y="456904"/>
                </a:lnTo>
                <a:lnTo>
                  <a:pt x="680033" y="472281"/>
                </a:lnTo>
                <a:lnTo>
                  <a:pt x="646256" y="509624"/>
                </a:lnTo>
                <a:lnTo>
                  <a:pt x="632746" y="487657"/>
                </a:lnTo>
                <a:lnTo>
                  <a:pt x="592214" y="481067"/>
                </a:lnTo>
                <a:lnTo>
                  <a:pt x="495388" y="496444"/>
                </a:lnTo>
                <a:lnTo>
                  <a:pt x="412073" y="529394"/>
                </a:lnTo>
                <a:lnTo>
                  <a:pt x="371541" y="544770"/>
                </a:lnTo>
                <a:lnTo>
                  <a:pt x="353527" y="533787"/>
                </a:lnTo>
                <a:lnTo>
                  <a:pt x="299485" y="529394"/>
                </a:lnTo>
                <a:lnTo>
                  <a:pt x="263456" y="557950"/>
                </a:lnTo>
                <a:lnTo>
                  <a:pt x="186896" y="509624"/>
                </a:lnTo>
                <a:lnTo>
                  <a:pt x="157623" y="505231"/>
                </a:lnTo>
                <a:lnTo>
                  <a:pt x="63049" y="415168"/>
                </a:lnTo>
                <a:lnTo>
                  <a:pt x="38280" y="415168"/>
                </a:lnTo>
                <a:lnTo>
                  <a:pt x="29273" y="391005"/>
                </a:lnTo>
                <a:lnTo>
                  <a:pt x="33776" y="377825"/>
                </a:lnTo>
                <a:lnTo>
                  <a:pt x="4504" y="353661"/>
                </a:lnTo>
                <a:lnTo>
                  <a:pt x="0" y="318515"/>
                </a:lnTo>
                <a:lnTo>
                  <a:pt x="9007" y="292155"/>
                </a:lnTo>
                <a:lnTo>
                  <a:pt x="33776" y="281172"/>
                </a:lnTo>
                <a:lnTo>
                  <a:pt x="49539" y="267992"/>
                </a:lnTo>
                <a:lnTo>
                  <a:pt x="69805" y="237239"/>
                </a:lnTo>
                <a:lnTo>
                  <a:pt x="74308" y="204289"/>
                </a:lnTo>
                <a:lnTo>
                  <a:pt x="58546" y="171339"/>
                </a:lnTo>
                <a:lnTo>
                  <a:pt x="67553" y="162553"/>
                </a:lnTo>
                <a:lnTo>
                  <a:pt x="96826" y="162553"/>
                </a:lnTo>
                <a:lnTo>
                  <a:pt x="112588" y="129603"/>
                </a:lnTo>
                <a:lnTo>
                  <a:pt x="117092" y="96653"/>
                </a:lnTo>
                <a:lnTo>
                  <a:pt x="126099" y="85670"/>
                </a:lnTo>
                <a:lnTo>
                  <a:pt x="153120" y="101046"/>
                </a:lnTo>
                <a:lnTo>
                  <a:pt x="175638" y="133996"/>
                </a:lnTo>
                <a:lnTo>
                  <a:pt x="186896" y="138389"/>
                </a:lnTo>
                <a:lnTo>
                  <a:pt x="270212" y="142783"/>
                </a:lnTo>
                <a:lnTo>
                  <a:pt x="303988" y="138389"/>
                </a:lnTo>
                <a:lnTo>
                  <a:pt x="382800" y="105440"/>
                </a:lnTo>
                <a:lnTo>
                  <a:pt x="421080" y="85670"/>
                </a:lnTo>
                <a:lnTo>
                  <a:pt x="450353" y="72490"/>
                </a:lnTo>
                <a:lnTo>
                  <a:pt x="466115" y="76883"/>
                </a:lnTo>
                <a:lnTo>
                  <a:pt x="486381" y="90063"/>
                </a:lnTo>
                <a:lnTo>
                  <a:pt x="508899" y="96653"/>
                </a:lnTo>
                <a:lnTo>
                  <a:pt x="540423" y="90063"/>
                </a:lnTo>
                <a:lnTo>
                  <a:pt x="574200" y="72490"/>
                </a:lnTo>
                <a:lnTo>
                  <a:pt x="598969" y="41737"/>
                </a:lnTo>
                <a:lnTo>
                  <a:pt x="616983" y="15377"/>
                </a:lnTo>
                <a:lnTo>
                  <a:pt x="709306" y="439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  <p:sp>
        <p:nvSpPr>
          <p:cNvPr id="388" name="Zástupný text 387">
            <a:extLst>
              <a:ext uri="{FF2B5EF4-FFF2-40B4-BE49-F238E27FC236}">
                <a16:creationId xmlns:a16="http://schemas.microsoft.com/office/drawing/2014/main" id="{C32B78B7-7A72-125D-3D39-2EEFE13013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01818" y="6021853"/>
            <a:ext cx="472873" cy="405505"/>
          </a:xfrm>
          <a:custGeom>
            <a:avLst/>
            <a:gdLst>
              <a:gd name="connsiteX0" fmla="*/ 78812 w 472873"/>
              <a:gd name="connsiteY0" fmla="*/ 0 h 405505"/>
              <a:gd name="connsiteX1" fmla="*/ 85568 w 472873"/>
              <a:gd name="connsiteY1" fmla="*/ 13152 h 405505"/>
              <a:gd name="connsiteX2" fmla="*/ 137359 w 472873"/>
              <a:gd name="connsiteY2" fmla="*/ 4384 h 405505"/>
              <a:gd name="connsiteX3" fmla="*/ 177891 w 472873"/>
              <a:gd name="connsiteY3" fmla="*/ 6576 h 405505"/>
              <a:gd name="connsiteX4" fmla="*/ 162128 w 472873"/>
              <a:gd name="connsiteY4" fmla="*/ 26303 h 405505"/>
              <a:gd name="connsiteX5" fmla="*/ 171135 w 472873"/>
              <a:gd name="connsiteY5" fmla="*/ 52606 h 405505"/>
              <a:gd name="connsiteX6" fmla="*/ 204912 w 472873"/>
              <a:gd name="connsiteY6" fmla="*/ 63566 h 405505"/>
              <a:gd name="connsiteX7" fmla="*/ 238689 w 472873"/>
              <a:gd name="connsiteY7" fmla="*/ 61374 h 405505"/>
              <a:gd name="connsiteX8" fmla="*/ 265710 w 472873"/>
              <a:gd name="connsiteY8" fmla="*/ 41647 h 405505"/>
              <a:gd name="connsiteX9" fmla="*/ 310745 w 472873"/>
              <a:gd name="connsiteY9" fmla="*/ 37263 h 405505"/>
              <a:gd name="connsiteX10" fmla="*/ 324256 w 472873"/>
              <a:gd name="connsiteY10" fmla="*/ 54798 h 405505"/>
              <a:gd name="connsiteX11" fmla="*/ 351277 w 472873"/>
              <a:gd name="connsiteY11" fmla="*/ 70142 h 405505"/>
              <a:gd name="connsiteX12" fmla="*/ 389558 w 472873"/>
              <a:gd name="connsiteY12" fmla="*/ 72334 h 405505"/>
              <a:gd name="connsiteX13" fmla="*/ 382802 w 472873"/>
              <a:gd name="connsiteY13" fmla="*/ 103020 h 405505"/>
              <a:gd name="connsiteX14" fmla="*/ 385054 w 472873"/>
              <a:gd name="connsiteY14" fmla="*/ 164394 h 405505"/>
              <a:gd name="connsiteX15" fmla="*/ 391809 w 472873"/>
              <a:gd name="connsiteY15" fmla="*/ 201657 h 405505"/>
              <a:gd name="connsiteX16" fmla="*/ 434593 w 472873"/>
              <a:gd name="connsiteY16" fmla="*/ 197273 h 405505"/>
              <a:gd name="connsiteX17" fmla="*/ 448104 w 472873"/>
              <a:gd name="connsiteY17" fmla="*/ 223576 h 405505"/>
              <a:gd name="connsiteX18" fmla="*/ 450355 w 472873"/>
              <a:gd name="connsiteY18" fmla="*/ 245495 h 405505"/>
              <a:gd name="connsiteX19" fmla="*/ 472873 w 472873"/>
              <a:gd name="connsiteY19" fmla="*/ 276182 h 405505"/>
              <a:gd name="connsiteX20" fmla="*/ 445852 w 472873"/>
              <a:gd name="connsiteY20" fmla="*/ 298101 h 405505"/>
              <a:gd name="connsiteX21" fmla="*/ 421082 w 472873"/>
              <a:gd name="connsiteY21" fmla="*/ 315637 h 405505"/>
              <a:gd name="connsiteX22" fmla="*/ 394061 w 472873"/>
              <a:gd name="connsiteY22" fmla="*/ 315637 h 405505"/>
              <a:gd name="connsiteX23" fmla="*/ 362536 w 472873"/>
              <a:gd name="connsiteY23" fmla="*/ 324404 h 405505"/>
              <a:gd name="connsiteX24" fmla="*/ 362536 w 472873"/>
              <a:gd name="connsiteY24" fmla="*/ 357283 h 405505"/>
              <a:gd name="connsiteX25" fmla="*/ 349026 w 472873"/>
              <a:gd name="connsiteY25" fmla="*/ 379202 h 405505"/>
              <a:gd name="connsiteX26" fmla="*/ 315249 w 472873"/>
              <a:gd name="connsiteY26" fmla="*/ 405505 h 405505"/>
              <a:gd name="connsiteX27" fmla="*/ 258955 w 472873"/>
              <a:gd name="connsiteY27" fmla="*/ 363859 h 405505"/>
              <a:gd name="connsiteX28" fmla="*/ 243192 w 472873"/>
              <a:gd name="connsiteY28" fmla="*/ 326596 h 405505"/>
              <a:gd name="connsiteX29" fmla="*/ 191401 w 472873"/>
              <a:gd name="connsiteY29" fmla="*/ 315637 h 405505"/>
              <a:gd name="connsiteX30" fmla="*/ 173387 w 472873"/>
              <a:gd name="connsiteY30" fmla="*/ 267414 h 405505"/>
              <a:gd name="connsiteX31" fmla="*/ 137359 w 472873"/>
              <a:gd name="connsiteY31" fmla="*/ 238919 h 405505"/>
              <a:gd name="connsiteX32" fmla="*/ 123848 w 472873"/>
              <a:gd name="connsiteY32" fmla="*/ 203849 h 405505"/>
              <a:gd name="connsiteX33" fmla="*/ 94575 w 472873"/>
              <a:gd name="connsiteY33" fmla="*/ 168778 h 405505"/>
              <a:gd name="connsiteX34" fmla="*/ 74309 w 472873"/>
              <a:gd name="connsiteY34" fmla="*/ 133707 h 405505"/>
              <a:gd name="connsiteX35" fmla="*/ 36029 w 472873"/>
              <a:gd name="connsiteY35" fmla="*/ 107404 h 405505"/>
              <a:gd name="connsiteX36" fmla="*/ 0 w 472873"/>
              <a:gd name="connsiteY36" fmla="*/ 72334 h 405505"/>
              <a:gd name="connsiteX37" fmla="*/ 11259 w 472873"/>
              <a:gd name="connsiteY37" fmla="*/ 56990 h 405505"/>
              <a:gd name="connsiteX38" fmla="*/ 6756 w 472873"/>
              <a:gd name="connsiteY38" fmla="*/ 37263 h 40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2873" h="405505">
                <a:moveTo>
                  <a:pt x="78812" y="0"/>
                </a:moveTo>
                <a:lnTo>
                  <a:pt x="85568" y="13152"/>
                </a:lnTo>
                <a:lnTo>
                  <a:pt x="137359" y="4384"/>
                </a:lnTo>
                <a:lnTo>
                  <a:pt x="177891" y="6576"/>
                </a:lnTo>
                <a:lnTo>
                  <a:pt x="162128" y="26303"/>
                </a:lnTo>
                <a:lnTo>
                  <a:pt x="171135" y="52606"/>
                </a:lnTo>
                <a:lnTo>
                  <a:pt x="204912" y="63566"/>
                </a:lnTo>
                <a:lnTo>
                  <a:pt x="238689" y="61374"/>
                </a:lnTo>
                <a:lnTo>
                  <a:pt x="265710" y="41647"/>
                </a:lnTo>
                <a:lnTo>
                  <a:pt x="310745" y="37263"/>
                </a:lnTo>
                <a:lnTo>
                  <a:pt x="324256" y="54798"/>
                </a:lnTo>
                <a:lnTo>
                  <a:pt x="351277" y="70142"/>
                </a:lnTo>
                <a:lnTo>
                  <a:pt x="389558" y="72334"/>
                </a:lnTo>
                <a:lnTo>
                  <a:pt x="382802" y="103020"/>
                </a:lnTo>
                <a:lnTo>
                  <a:pt x="385054" y="164394"/>
                </a:lnTo>
                <a:lnTo>
                  <a:pt x="391809" y="201657"/>
                </a:lnTo>
                <a:lnTo>
                  <a:pt x="434593" y="197273"/>
                </a:lnTo>
                <a:lnTo>
                  <a:pt x="448104" y="223576"/>
                </a:lnTo>
                <a:lnTo>
                  <a:pt x="450355" y="245495"/>
                </a:lnTo>
                <a:lnTo>
                  <a:pt x="472873" y="276182"/>
                </a:lnTo>
                <a:lnTo>
                  <a:pt x="445852" y="298101"/>
                </a:lnTo>
                <a:lnTo>
                  <a:pt x="421082" y="315637"/>
                </a:lnTo>
                <a:lnTo>
                  <a:pt x="394061" y="315637"/>
                </a:lnTo>
                <a:lnTo>
                  <a:pt x="362536" y="324404"/>
                </a:lnTo>
                <a:lnTo>
                  <a:pt x="362536" y="357283"/>
                </a:lnTo>
                <a:lnTo>
                  <a:pt x="349026" y="379202"/>
                </a:lnTo>
                <a:lnTo>
                  <a:pt x="315249" y="405505"/>
                </a:lnTo>
                <a:lnTo>
                  <a:pt x="258955" y="363859"/>
                </a:lnTo>
                <a:lnTo>
                  <a:pt x="243192" y="326596"/>
                </a:lnTo>
                <a:lnTo>
                  <a:pt x="191401" y="315637"/>
                </a:lnTo>
                <a:lnTo>
                  <a:pt x="173387" y="267414"/>
                </a:lnTo>
                <a:lnTo>
                  <a:pt x="137359" y="238919"/>
                </a:lnTo>
                <a:lnTo>
                  <a:pt x="123848" y="203849"/>
                </a:lnTo>
                <a:lnTo>
                  <a:pt x="94575" y="168778"/>
                </a:lnTo>
                <a:lnTo>
                  <a:pt x="74309" y="133707"/>
                </a:lnTo>
                <a:lnTo>
                  <a:pt x="36029" y="107404"/>
                </a:lnTo>
                <a:lnTo>
                  <a:pt x="0" y="72334"/>
                </a:lnTo>
                <a:lnTo>
                  <a:pt x="11259" y="56990"/>
                </a:lnTo>
                <a:lnTo>
                  <a:pt x="6756" y="3726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96D6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513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BC985E3-F80D-BA62-FA02-74F12502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4" y="3262708"/>
            <a:ext cx="15046332" cy="37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2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3">
            <a:extLst>
              <a:ext uri="{FF2B5EF4-FFF2-40B4-BE49-F238E27FC236}">
                <a16:creationId xmlns:a16="http://schemas.microsoft.com/office/drawing/2014/main" id="{CCA1C6A6-EFBE-04E3-F738-ABBC1C1FE3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5274" y="1935000"/>
            <a:ext cx="17912725" cy="8352000"/>
          </a:xfrm>
          <a:noFill/>
        </p:spPr>
        <p:txBody>
          <a:bodyPr bIns="1620000"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7DD51AF-6A43-CF61-E7F8-486DF97D1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63" y="6110563"/>
            <a:ext cx="11598855" cy="25299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8800"/>
            </a:lvl1pPr>
          </a:lstStyle>
          <a:p>
            <a:pPr lvl="0"/>
            <a:r>
              <a:rPr lang="en-US" noProof="0"/>
              <a:t>TITLE, SIZE 88,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D5A3E7-10CB-5705-24E2-162C1D60E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1E666CF7-7BA1-1C09-1AFC-76B7F56A73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473325" y="608012"/>
            <a:ext cx="3240000" cy="972000"/>
          </a:xfrm>
        </p:spPr>
        <p:txBody>
          <a:bodyPr bIns="648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 </a:t>
            </a:r>
            <a:r>
              <a:rPr lang="cs-CZ" noProof="0"/>
              <a:t>ŠKODA </a:t>
            </a:r>
            <a:r>
              <a:rPr lang="en-US" noProof="0"/>
              <a:t>logo from folder</a:t>
            </a: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DCC12041-F8A6-F747-B9A1-F857777170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0611C9-DCF9-1E9F-C0F6-1948706599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68125" y="608012"/>
            <a:ext cx="3240000" cy="972000"/>
          </a:xfrm>
        </p:spPr>
        <p:txBody>
          <a:bodyPr bIns="64800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Drag</a:t>
            </a:r>
            <a:r>
              <a:rPr lang="cs-CZ" noProof="0"/>
              <a:t> PARTNER</a:t>
            </a:r>
            <a:r>
              <a:rPr lang="en-US" noProof="0"/>
              <a:t> logo from folder</a:t>
            </a:r>
          </a:p>
        </p:txBody>
      </p:sp>
    </p:spTree>
    <p:extLst>
      <p:ext uri="{BB962C8B-B14F-4D97-AF65-F5344CB8AC3E}">
        <p14:creationId xmlns:p14="http://schemas.microsoft.com/office/powerpoint/2010/main" val="106054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3">
            <a:extLst>
              <a:ext uri="{FF2B5EF4-FFF2-40B4-BE49-F238E27FC236}">
                <a16:creationId xmlns:a16="http://schemas.microsoft.com/office/drawing/2014/main" id="{C5033F8D-B82B-9E61-FCEF-072C1ABF76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5274" y="2083500"/>
            <a:ext cx="17912725" cy="6120000"/>
          </a:xfrm>
          <a:noFill/>
        </p:spPr>
        <p:txBody>
          <a:bodyPr bIns="1620000"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cs-CZ"/>
              <a:t>D</a:t>
            </a:r>
            <a:r>
              <a:rPr lang="en-US"/>
              <a:t>rag </a:t>
            </a:r>
            <a:r>
              <a:rPr lang="cs-CZ"/>
              <a:t>image </a:t>
            </a:r>
            <a:r>
              <a:rPr lang="en-US"/>
              <a:t>from </a:t>
            </a:r>
            <a:r>
              <a:rPr lang="cs-CZ"/>
              <a:t>a</a:t>
            </a:r>
            <a:r>
              <a:rPr lang="en-US"/>
              <a:t> folder to insert </a:t>
            </a:r>
            <a:r>
              <a:rPr lang="cs-CZ" err="1"/>
              <a:t>here</a:t>
            </a:r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7DD51AF-6A43-CF61-E7F8-486DF97D1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63" y="3883145"/>
            <a:ext cx="16844962" cy="2520000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Bef>
                <a:spcPts val="1500"/>
              </a:spcBef>
              <a:defRPr sz="4800" cap="none" baseline="0"/>
            </a:lvl1pPr>
          </a:lstStyle>
          <a:p>
            <a:pPr lvl="0"/>
            <a:r>
              <a:rPr lang="en-US" noProof="0"/>
              <a:t>Quote, size 48, bold, center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D5A3E7-10CB-5705-24E2-162C1D60E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DCC12041-F8A6-F747-B9A1-F857777170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HOTO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0FAEFB63-A582-86B8-3FB1-7D69C9C205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8288000" cy="10286279"/>
          </a:xfrm>
          <a:noFill/>
        </p:spPr>
        <p:txBody>
          <a:bodyPr bIns="1620000"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 to insert an image</a:t>
            </a:r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7DD51AF-6A43-CF61-E7F8-486DF97D1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63" y="6110563"/>
            <a:ext cx="11598855" cy="252992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500"/>
              </a:spcBef>
              <a:defRPr sz="8800"/>
            </a:lvl1pPr>
          </a:lstStyle>
          <a:p>
            <a:pPr lvl="0"/>
            <a:r>
              <a:rPr lang="en-US" noProof="0"/>
              <a:t>TITLE, SIZE 88,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D5A3E7-10CB-5705-24E2-162C1D60E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B9237345-9886-A62F-6B18-BE9724E8198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1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5" name="Zástupný obsah 18">
            <a:extLst>
              <a:ext uri="{FF2B5EF4-FFF2-40B4-BE49-F238E27FC236}">
                <a16:creationId xmlns:a16="http://schemas.microsoft.com/office/drawing/2014/main" id="{5D05A4DD-0016-00F0-AB4F-BBCC6435EB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7671" y="2840575"/>
            <a:ext cx="9000000" cy="68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013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5" name="Zástupný obsah 18">
            <a:extLst>
              <a:ext uri="{FF2B5EF4-FFF2-40B4-BE49-F238E27FC236}">
                <a16:creationId xmlns:a16="http://schemas.microsoft.com/office/drawing/2014/main" id="{5D05A4DD-0016-00F0-AB4F-BBCC6435EB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7671" y="2840575"/>
            <a:ext cx="8006929" cy="68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  <p:sp>
        <p:nvSpPr>
          <p:cNvPr id="6" name="Zástupný obsah 18">
            <a:extLst>
              <a:ext uri="{FF2B5EF4-FFF2-40B4-BE49-F238E27FC236}">
                <a16:creationId xmlns:a16="http://schemas.microsoft.com/office/drawing/2014/main" id="{14914489-C175-C7DE-EC63-9B68EFC2C0E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706395" y="2838987"/>
            <a:ext cx="8006929" cy="68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Text, size </a:t>
            </a:r>
            <a:r>
              <a:rPr lang="cs-CZ" noProof="0"/>
              <a:t>28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3759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FB8AB-4063-B16D-6DD2-9C0ED630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187" y="608013"/>
            <a:ext cx="16848137" cy="1107996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cs-CZ"/>
              <a:t>TITLE, SIZE 66, UPPERCASE, BOLD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193C3-F537-BE19-8E39-6D12F3AD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530FC29-954E-6312-5C1F-5806E279609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" y="6"/>
            <a:ext cx="374631" cy="10286279"/>
          </a:xfrm>
          <a:prstGeom prst="rect">
            <a:avLst/>
          </a:prstGeom>
        </p:spPr>
      </p:pic>
      <p:sp>
        <p:nvSpPr>
          <p:cNvPr id="6" name="Zástupný symbol obrázku 3">
            <a:extLst>
              <a:ext uri="{FF2B5EF4-FFF2-40B4-BE49-F238E27FC236}">
                <a16:creationId xmlns:a16="http://schemas.microsoft.com/office/drawing/2014/main" id="{04927AD8-8CCE-C8F5-8A00-CB60F6F9E4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5275" y="6527797"/>
            <a:ext cx="8067365" cy="2732087"/>
          </a:xfrm>
          <a:noFill/>
          <a:ln>
            <a:noFill/>
          </a:ln>
        </p:spPr>
        <p:txBody>
          <a:bodyPr bIns="162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</a:t>
            </a:r>
            <a:r>
              <a:rPr lang="cs-CZ"/>
              <a:t/>
            </a:r>
            <a:br>
              <a:rPr lang="cs-CZ"/>
            </a:br>
            <a:r>
              <a:rPr lang="en-US"/>
              <a:t>to insert an image</a:t>
            </a:r>
            <a:endParaRPr lang="cs-CZ"/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346D7935-B1D7-5A07-E29A-F1E9FEDA6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7" y="3169187"/>
            <a:ext cx="13549314" cy="2732087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noProof="0"/>
              <a:t>Text, size </a:t>
            </a:r>
            <a:r>
              <a:rPr lang="cs-CZ" noProof="0"/>
              <a:t>28</a:t>
            </a:r>
            <a:endParaRPr lang="en-US" noProof="0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7D4C86D0-0132-19F2-65DB-F808B9BFF1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92299" y="6527797"/>
            <a:ext cx="3695057" cy="2732087"/>
          </a:xfrm>
          <a:noFill/>
          <a:ln>
            <a:noFill/>
          </a:ln>
        </p:spPr>
        <p:txBody>
          <a:bodyPr bIns="1620000" anchor="ctr">
            <a:normAutofit/>
          </a:bodyPr>
          <a:lstStyle>
            <a:lvl1pPr marL="0" indent="0" algn="ctr" defTabSz="13714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lang="cs-CZ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</a:t>
            </a:r>
            <a:r>
              <a:rPr lang="cs-CZ"/>
              <a:t/>
            </a:r>
            <a:br>
              <a:rPr lang="cs-CZ"/>
            </a:br>
            <a:r>
              <a:rPr lang="en-US"/>
              <a:t>to insert an image</a:t>
            </a:r>
            <a:endParaRPr lang="cs-CZ"/>
          </a:p>
        </p:txBody>
      </p:sp>
      <p:sp>
        <p:nvSpPr>
          <p:cNvPr id="8" name="Zástupný symbol obrázku 3">
            <a:extLst>
              <a:ext uri="{FF2B5EF4-FFF2-40B4-BE49-F238E27FC236}">
                <a16:creationId xmlns:a16="http://schemas.microsoft.com/office/drawing/2014/main" id="{D6D874B5-6AED-70E1-10CF-3442DC090F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20439" y="6527797"/>
            <a:ext cx="5794061" cy="2732087"/>
          </a:xfrm>
          <a:noFill/>
          <a:ln>
            <a:noFill/>
          </a:ln>
        </p:spPr>
        <p:txBody>
          <a:bodyPr bIns="1620000" anchor="ctr">
            <a:normAutofit/>
          </a:bodyPr>
          <a:lstStyle>
            <a:lvl1pPr marL="0" indent="0" algn="ctr" defTabSz="137148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lang="cs-CZ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the icon or drag from </a:t>
            </a:r>
            <a:r>
              <a:rPr lang="cs-CZ"/>
              <a:t>a</a:t>
            </a:r>
            <a:r>
              <a:rPr lang="en-US"/>
              <a:t> folder</a:t>
            </a:r>
            <a:r>
              <a:rPr lang="cs-CZ"/>
              <a:t/>
            </a:r>
            <a:br>
              <a:rPr lang="cs-CZ"/>
            </a:br>
            <a:r>
              <a:rPr lang="en-US"/>
              <a:t>to insert an image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94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599" y="606425"/>
            <a:ext cx="16849725" cy="14465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noProof="0"/>
              <a:t>Click to edit.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0" y="2738438"/>
            <a:ext cx="16849724" cy="6942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13325" y="9696449"/>
            <a:ext cx="574675" cy="57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D126-A4B6-468B-A88F-26CB00B1A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80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56" r:id="rId2"/>
    <p:sldLayoutId id="2147483725" r:id="rId3"/>
    <p:sldLayoutId id="2147483726" r:id="rId4"/>
    <p:sldLayoutId id="2147483727" r:id="rId5"/>
    <p:sldLayoutId id="2147483728" r:id="rId6"/>
    <p:sldLayoutId id="2147483732" r:id="rId7"/>
    <p:sldLayoutId id="2147483755" r:id="rId8"/>
    <p:sldLayoutId id="2147483731" r:id="rId9"/>
    <p:sldLayoutId id="2147483730" r:id="rId10"/>
    <p:sldLayoutId id="2147483729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33" r:id="rId17"/>
    <p:sldLayoutId id="2147483734" r:id="rId18"/>
    <p:sldLayoutId id="2147483735" r:id="rId19"/>
    <p:sldLayoutId id="2147483744" r:id="rId20"/>
    <p:sldLayoutId id="2147483745" r:id="rId21"/>
    <p:sldLayoutId id="2147483736" r:id="rId22"/>
    <p:sldLayoutId id="2147483737" r:id="rId23"/>
    <p:sldLayoutId id="2147483738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7" r:id="rId33"/>
  </p:sldLayoutIdLst>
  <p:hf sldNum="0" hdr="0" dt="0"/>
  <p:txStyles>
    <p:titleStyle>
      <a:lvl1pPr algn="l" defTabSz="1371485" rtl="0" eaLnBrk="1" latinLnBrk="0" hangingPunct="1">
        <a:lnSpc>
          <a:spcPct val="100000"/>
        </a:lnSpc>
        <a:spcBef>
          <a:spcPct val="0"/>
        </a:spcBef>
        <a:buNone/>
        <a:defRPr sz="8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2" indent="-342872" algn="l" defTabSz="1371485" rtl="0" eaLnBrk="1" latinLnBrk="0" hangingPunct="1">
        <a:lnSpc>
          <a:spcPct val="90000"/>
        </a:lnSpc>
        <a:spcBef>
          <a:spcPts val="1500"/>
        </a:spcBef>
        <a:buClr>
          <a:schemeClr val="tx2"/>
        </a:buClr>
        <a:buSzPct val="120000"/>
        <a:buFont typeface="Arial" panose="020B0604020202020204" pitchFamily="34" charset="0"/>
        <a:buChar char="ꞁ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15" indent="-342872" algn="l" defTabSz="1371485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20000"/>
        <a:buFont typeface="Arial" panose="020B0604020202020204" pitchFamily="34" charset="0"/>
        <a:buChar char="ꞁ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57" indent="-342872" algn="l" defTabSz="1371485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20000"/>
        <a:buFont typeface="Arial" panose="020B0604020202020204" pitchFamily="34" charset="0"/>
        <a:buChar char="ꞁ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00" indent="-342872" algn="l" defTabSz="1371485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20000"/>
        <a:buFont typeface="Arial" panose="020B0604020202020204" pitchFamily="34" charset="0"/>
        <a:buChar char="ꞁ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843" indent="-342872" algn="l" defTabSz="1371485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20000"/>
        <a:buFont typeface="Arial" panose="020B0604020202020204" pitchFamily="34" charset="0"/>
        <a:buChar char="ꞁ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85" indent="-342872" algn="l" defTabSz="13714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ꞁ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328" indent="-342872" algn="l" defTabSz="13714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ꞁ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071" indent="-342872" algn="l" defTabSz="13714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ꞁ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814" indent="-342872" algn="l" defTabSz="137148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ꞁ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89988" marR="89988" algn="l" defTabSz="1371485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3" marR="685743" algn="l" defTabSz="1371485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85" algn="l" defTabSz="1371485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28" algn="l" defTabSz="1371485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71" algn="l" defTabSz="1371485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15" algn="l" defTabSz="1371485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4114457" algn="l" defTabSz="1371485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00" algn="l" defTabSz="1371485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5485943" algn="l" defTabSz="1371485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1158">
          <p15:clr>
            <a:srgbClr val="A4A3A4"/>
          </p15:clr>
        </p15:guide>
        <p15:guide id="3" orient="horz" pos="6098">
          <p15:clr>
            <a:srgbClr val="A4A3A4"/>
          </p15:clr>
        </p15:guide>
        <p15:guide id="4" orient="horz" pos="382">
          <p15:clr>
            <a:srgbClr val="A4A3A4"/>
          </p15:clr>
        </p15:guide>
        <p15:guide id="5" pos="54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image" Target="../media/image18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0.png"/><Relationship Id="rId15" Type="http://schemas.microsoft.com/office/2007/relationships/hdphoto" Target="../media/hdphoto6.wdp"/><Relationship Id="rId10" Type="http://schemas.openxmlformats.org/officeDocument/2006/relationships/image" Target="../media/image23.png"/><Relationship Id="rId19" Type="http://schemas.openxmlformats.org/officeDocument/2006/relationships/image" Target="../media/image28.jpeg"/><Relationship Id="rId4" Type="http://schemas.openxmlformats.org/officeDocument/2006/relationships/image" Target="../media/image19.jp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rázek 1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9" b="10899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3687" y="6115696"/>
            <a:ext cx="11598855" cy="2529923"/>
          </a:xfrm>
        </p:spPr>
        <p:txBody>
          <a:bodyPr/>
          <a:lstStyle/>
          <a:p>
            <a:r>
              <a:rPr lang="cs-CZ" sz="8000" dirty="0" smtClean="0"/>
              <a:t>ODBORNÁ PRAXE</a:t>
            </a:r>
            <a:endParaRPr lang="cs-CZ" sz="8000" dirty="0"/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14" y="608013"/>
            <a:ext cx="2722535" cy="971550"/>
          </a:xfrm>
        </p:spPr>
      </p:pic>
      <p:sp>
        <p:nvSpPr>
          <p:cNvPr id="16" name="TextovéPole 15"/>
          <p:cNvSpPr txBox="1"/>
          <p:nvPr/>
        </p:nvSpPr>
        <p:spPr>
          <a:xfrm>
            <a:off x="508599" y="7999288"/>
            <a:ext cx="802080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 smtClean="0"/>
              <a:t>Bc. Kateřina Popelová, DiS.</a:t>
            </a:r>
          </a:p>
          <a:p>
            <a:endParaRPr lang="cs-CZ" sz="800" dirty="0" smtClean="0"/>
          </a:p>
          <a:p>
            <a:r>
              <a:rPr lang="cs-CZ" sz="2800" dirty="0" smtClean="0"/>
              <a:t>VŠTE, </a:t>
            </a:r>
            <a:r>
              <a:rPr lang="cs-CZ" sz="2800" dirty="0" err="1" smtClean="0"/>
              <a:t>učo</a:t>
            </a:r>
            <a:r>
              <a:rPr lang="cs-CZ" sz="2800" dirty="0" smtClean="0"/>
              <a:t>: 16956</a:t>
            </a:r>
          </a:p>
        </p:txBody>
      </p:sp>
    </p:spTree>
    <p:extLst>
      <p:ext uri="{BB962C8B-B14F-4D97-AF65-F5344CB8AC3E}">
        <p14:creationId xmlns:p14="http://schemas.microsoft.com/office/powerpoint/2010/main" val="9311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Škoda </a:t>
            </a:r>
            <a:r>
              <a:rPr lang="cs-CZ" dirty="0" err="1" smtClean="0"/>
              <a:t>electric</a:t>
            </a:r>
            <a:r>
              <a:rPr lang="cs-CZ" dirty="0" smtClean="0"/>
              <a:t>, a.s.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HISTORIE – </a:t>
            </a:r>
            <a:r>
              <a:rPr lang="cs-CZ" dirty="0" smtClean="0"/>
              <a:t>1859</a:t>
            </a:r>
            <a:r>
              <a:rPr lang="cs-CZ" dirty="0" smtClean="0"/>
              <a:t>, </a:t>
            </a:r>
            <a:r>
              <a:rPr lang="cs-CZ" dirty="0" smtClean="0"/>
              <a:t>Plzeň</a:t>
            </a:r>
            <a:endParaRPr lang="cs-CZ" dirty="0" smtClean="0"/>
          </a:p>
          <a:p>
            <a:r>
              <a:rPr lang="cs-CZ" dirty="0" smtClean="0"/>
              <a:t>DNES – člen PPF Group</a:t>
            </a:r>
          </a:p>
          <a:p>
            <a:r>
              <a:rPr lang="cs-CZ" dirty="0" smtClean="0"/>
              <a:t>OBOR – výroba motorů, trakční výzbroje, </a:t>
            </a:r>
            <a:r>
              <a:rPr lang="cs-CZ" dirty="0"/>
              <a:t>pohonných </a:t>
            </a:r>
            <a:r>
              <a:rPr lang="cs-CZ" dirty="0" smtClean="0"/>
              <a:t>jednotek a dopravních prostředků hromadné dopravy</a:t>
            </a:r>
          </a:p>
          <a:p>
            <a:endParaRPr lang="cs-CZ" dirty="0" smtClean="0"/>
          </a:p>
          <a:p>
            <a:r>
              <a:rPr lang="cs-CZ" b="1" dirty="0" smtClean="0"/>
              <a:t>České Budějovice </a:t>
            </a:r>
            <a:r>
              <a:rPr lang="cs-CZ" dirty="0" smtClean="0"/>
              <a:t>2017/2018</a:t>
            </a:r>
            <a:endParaRPr lang="cs-CZ" dirty="0"/>
          </a:p>
          <a:p>
            <a:pPr marL="1028614" lvl="2">
              <a:spcBef>
                <a:spcPts val="1500"/>
              </a:spcBef>
            </a:pPr>
            <a:r>
              <a:rPr lang="cs-CZ" sz="2600" dirty="0"/>
              <a:t>Elektrické </a:t>
            </a:r>
            <a:r>
              <a:rPr lang="cs-CZ" sz="2600" dirty="0" err="1"/>
              <a:t>midibusy</a:t>
            </a:r>
            <a:r>
              <a:rPr lang="cs-CZ" sz="2600" dirty="0"/>
              <a:t> 9m</a:t>
            </a:r>
          </a:p>
          <a:p>
            <a:pPr marL="1028614" lvl="2">
              <a:spcBef>
                <a:spcPts val="1500"/>
              </a:spcBef>
            </a:pPr>
            <a:r>
              <a:rPr lang="cs-CZ" sz="2600" dirty="0"/>
              <a:t>Trolejbusy Škoda 27 </a:t>
            </a:r>
            <a:r>
              <a:rPr lang="cs-CZ" sz="2600" dirty="0" err="1"/>
              <a:t>Tr</a:t>
            </a:r>
            <a:endParaRPr lang="cs-CZ" sz="2600" dirty="0"/>
          </a:p>
          <a:p>
            <a:endParaRPr lang="cs-CZ" b="1" dirty="0" smtClean="0"/>
          </a:p>
          <a:p>
            <a:r>
              <a:rPr lang="cs-CZ" b="1" dirty="0" smtClean="0"/>
              <a:t>České </a:t>
            </a:r>
            <a:r>
              <a:rPr lang="cs-CZ" b="1" dirty="0"/>
              <a:t>Budějovice </a:t>
            </a:r>
            <a:r>
              <a:rPr lang="cs-CZ" dirty="0" smtClean="0"/>
              <a:t>2025/2026</a:t>
            </a:r>
          </a:p>
          <a:p>
            <a:pPr marL="1028614" lvl="2">
              <a:spcBef>
                <a:spcPts val="1500"/>
              </a:spcBef>
            </a:pPr>
            <a:r>
              <a:rPr lang="cs-CZ" sz="2600" dirty="0" smtClean="0"/>
              <a:t>Dodávka </a:t>
            </a:r>
            <a:r>
              <a:rPr lang="cs-CZ" sz="2600" dirty="0"/>
              <a:t>35 trolejbusů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534" y="3038858"/>
            <a:ext cx="5931215" cy="30633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568" y="6258987"/>
            <a:ext cx="582156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Úspěchy </a:t>
            </a:r>
            <a:r>
              <a:rPr lang="cs-CZ" dirty="0" err="1" smtClean="0"/>
              <a:t>čr</a:t>
            </a:r>
            <a:r>
              <a:rPr lang="cs-CZ" dirty="0" smtClean="0"/>
              <a:t> / 2023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Představení veletrh </a:t>
            </a:r>
            <a:r>
              <a:rPr lang="cs-CZ" dirty="0" err="1"/>
              <a:t>CzechBus</a:t>
            </a:r>
            <a:r>
              <a:rPr lang="cs-CZ" dirty="0"/>
              <a:t> 2023 Praha</a:t>
            </a:r>
          </a:p>
          <a:p>
            <a:r>
              <a:rPr lang="cs-CZ" dirty="0" smtClean="0"/>
              <a:t>Brno – nejrozvinutější trolejbusová síť v ČR</a:t>
            </a:r>
          </a:p>
          <a:p>
            <a:r>
              <a:rPr lang="cs-CZ" dirty="0" smtClean="0"/>
              <a:t>Délka 12 000 mm, max. rychlost 65 km/h</a:t>
            </a:r>
          </a:p>
          <a:p>
            <a:r>
              <a:rPr lang="cs-CZ" dirty="0" smtClean="0"/>
              <a:t>Trakční výzbroj, trakční baterie</a:t>
            </a:r>
            <a:endParaRPr lang="cs-CZ" dirty="0"/>
          </a:p>
        </p:txBody>
      </p:sp>
      <p:pic>
        <p:nvPicPr>
          <p:cNvPr id="15" name="Zástupný symbol pro obrázek 1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r="3168"/>
          <a:stretch>
            <a:fillRect/>
          </a:stretch>
        </p:blipFill>
        <p:spPr/>
      </p:pic>
      <p:pic>
        <p:nvPicPr>
          <p:cNvPr id="16" name="Zástupný symbol pro obrázek 1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1482"/>
          <a:stretch>
            <a:fillRect/>
          </a:stretch>
        </p:blipFill>
        <p:spPr/>
      </p:pic>
      <p:sp>
        <p:nvSpPr>
          <p:cNvPr id="9" name="Zástupný symbol pro text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Brno </a:t>
            </a:r>
            <a:r>
              <a:rPr lang="cs-CZ" dirty="0"/>
              <a:t>Škoda 32 </a:t>
            </a:r>
            <a:r>
              <a:rPr lang="cs-CZ" dirty="0" err="1" smtClean="0"/>
              <a:t>Tr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Ústí nad </a:t>
            </a:r>
            <a:r>
              <a:rPr lang="cs-CZ" sz="2800" dirty="0"/>
              <a:t>Labem Škoda 27 </a:t>
            </a:r>
            <a:r>
              <a:rPr lang="cs-CZ" sz="2800" dirty="0" err="1" smtClean="0"/>
              <a:t>Tr</a:t>
            </a:r>
            <a:endParaRPr lang="cs-CZ" sz="2800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 smtClean="0"/>
              <a:t>Aktuálně zkušební provoz s cestujícími</a:t>
            </a:r>
          </a:p>
          <a:p>
            <a:r>
              <a:rPr lang="cs-CZ" dirty="0" smtClean="0"/>
              <a:t>Dvoučlánkový, </a:t>
            </a:r>
            <a:r>
              <a:rPr lang="cs-CZ" dirty="0"/>
              <a:t>2 hnané </a:t>
            </a:r>
            <a:r>
              <a:rPr lang="cs-CZ" dirty="0" smtClean="0"/>
              <a:t>nápravy</a:t>
            </a:r>
          </a:p>
          <a:p>
            <a:r>
              <a:rPr lang="cs-CZ" dirty="0"/>
              <a:t>Trakční výzbroj, trakční baterie</a:t>
            </a:r>
          </a:p>
        </p:txBody>
      </p:sp>
      <p:pic>
        <p:nvPicPr>
          <p:cNvPr id="17" name="Zástupný symbol pro obrázek 16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r="3098"/>
          <a:stretch>
            <a:fillRect/>
          </a:stretch>
        </p:blipFill>
        <p:spPr/>
      </p:pic>
      <p:sp>
        <p:nvSpPr>
          <p:cNvPr id="13" name="Zástupný symbol pro text 1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Praha 38 </a:t>
            </a:r>
            <a:r>
              <a:rPr lang="cs-CZ" dirty="0" err="1" smtClean="0"/>
              <a:t>Tr</a:t>
            </a:r>
            <a:r>
              <a:rPr lang="cs-CZ" dirty="0" smtClean="0"/>
              <a:t> Škoda-</a:t>
            </a:r>
            <a:r>
              <a:rPr lang="cs-CZ" dirty="0" err="1" smtClean="0"/>
              <a:t>Solaris</a:t>
            </a:r>
            <a:r>
              <a:rPr lang="cs-CZ" dirty="0" smtClean="0"/>
              <a:t> 24 m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cs-CZ" dirty="0" smtClean="0"/>
              <a:t>Představení veletrh </a:t>
            </a:r>
            <a:r>
              <a:rPr lang="cs-CZ" dirty="0" err="1" smtClean="0"/>
              <a:t>CzechBus</a:t>
            </a:r>
            <a:r>
              <a:rPr lang="cs-CZ" dirty="0" smtClean="0"/>
              <a:t> 2023 Praha</a:t>
            </a:r>
          </a:p>
          <a:p>
            <a:r>
              <a:rPr lang="cs-CZ" dirty="0" smtClean="0"/>
              <a:t>Nejdelší trolejbus v ČR</a:t>
            </a:r>
          </a:p>
          <a:p>
            <a:r>
              <a:rPr lang="cs-CZ" dirty="0" smtClean="0"/>
              <a:t>Tříčlánkový, 2 hnané nápravy</a:t>
            </a:r>
          </a:p>
          <a:p>
            <a:r>
              <a:rPr lang="cs-CZ" dirty="0" smtClean="0"/>
              <a:t>Délka 24 </a:t>
            </a:r>
            <a:r>
              <a:rPr lang="cs-CZ" dirty="0"/>
              <a:t>700 </a:t>
            </a:r>
            <a:r>
              <a:rPr lang="cs-CZ" dirty="0" smtClean="0"/>
              <a:t>mm, max. rychlost </a:t>
            </a:r>
            <a:r>
              <a:rPr lang="cs-CZ" dirty="0"/>
              <a:t>70 </a:t>
            </a:r>
            <a:r>
              <a:rPr lang="cs-CZ" dirty="0" smtClean="0"/>
              <a:t>km/h</a:t>
            </a:r>
          </a:p>
          <a:p>
            <a:r>
              <a:rPr lang="cs-CZ" dirty="0"/>
              <a:t>Trakční výzbroj, trakční </a:t>
            </a:r>
            <a:r>
              <a:rPr lang="cs-CZ" dirty="0" smtClean="0"/>
              <a:t>baterie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9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Náplň práce, odpovědnosti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Operativní řízení oddělení</a:t>
            </a:r>
          </a:p>
          <a:p>
            <a:r>
              <a:rPr lang="cs-CZ" dirty="0" smtClean="0"/>
              <a:t>Střednědobé plánování, 5S, </a:t>
            </a:r>
            <a:r>
              <a:rPr lang="cs-CZ" dirty="0" err="1" smtClean="0"/>
              <a:t>Kaizen</a:t>
            </a:r>
            <a:endParaRPr lang="cs-CZ" dirty="0" smtClean="0"/>
          </a:p>
          <a:p>
            <a:r>
              <a:rPr lang="cs-CZ" dirty="0" smtClean="0"/>
              <a:t>BOZP, PO, ŽP</a:t>
            </a:r>
          </a:p>
          <a:p>
            <a:r>
              <a:rPr lang="cs-CZ" dirty="0" smtClean="0"/>
              <a:t>Finanční rozpočty střediska</a:t>
            </a:r>
          </a:p>
          <a:p>
            <a:r>
              <a:rPr lang="cs-CZ" dirty="0" smtClean="0"/>
              <a:t>Objednávky</a:t>
            </a:r>
          </a:p>
          <a:p>
            <a:r>
              <a:rPr lang="cs-CZ" dirty="0" smtClean="0"/>
              <a:t>Skladování</a:t>
            </a:r>
          </a:p>
          <a:p>
            <a:r>
              <a:rPr lang="cs-CZ" dirty="0" smtClean="0"/>
              <a:t>Evidence</a:t>
            </a:r>
          </a:p>
          <a:p>
            <a:r>
              <a:rPr lang="cs-CZ" dirty="0" smtClean="0"/>
              <a:t>Inventura</a:t>
            </a:r>
          </a:p>
          <a:p>
            <a:r>
              <a:rPr lang="cs-CZ" dirty="0" smtClean="0"/>
              <a:t>Likvidační komise</a:t>
            </a:r>
          </a:p>
          <a:p>
            <a:r>
              <a:rPr lang="cs-CZ" dirty="0" smtClean="0"/>
              <a:t>Metrologie, kvalita, technické normy</a:t>
            </a:r>
          </a:p>
          <a:p>
            <a:r>
              <a:rPr lang="cs-CZ" dirty="0" smtClean="0"/>
              <a:t>Externí i interní služby, opravy, revize</a:t>
            </a:r>
          </a:p>
          <a:p>
            <a:endParaRPr lang="cs-CZ" dirty="0"/>
          </a:p>
        </p:txBody>
      </p:sp>
      <p:pic>
        <p:nvPicPr>
          <p:cNvPr id="16" name="Zástupný symbol pro obsah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789" y="8707437"/>
            <a:ext cx="272253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Oddělení výdejny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Skladování – regály, zásuvky, ruční obsluha</a:t>
            </a:r>
          </a:p>
          <a:p>
            <a:r>
              <a:rPr lang="cs-CZ" dirty="0" smtClean="0"/>
              <a:t>Manipulační </a:t>
            </a:r>
            <a:r>
              <a:rPr lang="cs-CZ" dirty="0"/>
              <a:t>jednotka </a:t>
            </a:r>
            <a:r>
              <a:rPr lang="cs-CZ" dirty="0" smtClean="0"/>
              <a:t>I. řádu</a:t>
            </a:r>
          </a:p>
          <a:p>
            <a:r>
              <a:rPr lang="cs-CZ" dirty="0" smtClean="0"/>
              <a:t>Metrologie x technické normy</a:t>
            </a:r>
            <a:endParaRPr lang="cs-CZ" dirty="0"/>
          </a:p>
          <a:p>
            <a:r>
              <a:rPr lang="cs-CZ" dirty="0" smtClean="0"/>
              <a:t>Vztah </a:t>
            </a:r>
            <a:r>
              <a:rPr lang="cs-CZ" dirty="0"/>
              <a:t>na technologii výroby </a:t>
            </a:r>
            <a:r>
              <a:rPr lang="cs-CZ" dirty="0" smtClean="0"/>
              <a:t>– částečně</a:t>
            </a:r>
          </a:p>
          <a:p>
            <a:r>
              <a:rPr lang="cs-CZ" dirty="0" smtClean="0"/>
              <a:t>Financování ze středisek </a:t>
            </a:r>
            <a:r>
              <a:rPr lang="cs-CZ" dirty="0"/>
              <a:t>– </a:t>
            </a:r>
            <a:r>
              <a:rPr lang="cs-CZ" dirty="0" smtClean="0"/>
              <a:t>plně</a:t>
            </a:r>
            <a:endParaRPr lang="cs-CZ" dirty="0"/>
          </a:p>
        </p:txBody>
      </p:sp>
      <p:pic>
        <p:nvPicPr>
          <p:cNvPr id="2" name="Zástupný symbol pro obrázek 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" b="651"/>
          <a:stretch>
            <a:fillRect/>
          </a:stretch>
        </p:blipFill>
        <p:spPr/>
      </p:pic>
      <p:pic>
        <p:nvPicPr>
          <p:cNvPr id="3" name="Zástupný symbol pro obrázek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3186"/>
          <a:stretch>
            <a:fillRect/>
          </a:stretch>
        </p:blipFill>
        <p:spPr>
          <a:ln>
            <a:noFill/>
            <a:prstDash val="dashDot"/>
          </a:ln>
        </p:spPr>
      </p:pic>
      <p:sp>
        <p:nvSpPr>
          <p:cNvPr id="13" name="Zástupný symbol pro text 1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NÁŘADÍ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OCHRANNÉ POMŮCKY</a:t>
            </a:r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/>
              <a:t>Skladování – </a:t>
            </a:r>
            <a:r>
              <a:rPr lang="cs-CZ" dirty="0" smtClean="0"/>
              <a:t>policové skříně, ruční obsluha</a:t>
            </a:r>
          </a:p>
          <a:p>
            <a:r>
              <a:rPr lang="cs-CZ" dirty="0"/>
              <a:t>Manipulační jednotka </a:t>
            </a:r>
            <a:r>
              <a:rPr lang="cs-CZ" dirty="0" smtClean="0"/>
              <a:t>I</a:t>
            </a:r>
            <a:r>
              <a:rPr lang="cs-CZ" dirty="0"/>
              <a:t>. řádu</a:t>
            </a:r>
          </a:p>
          <a:p>
            <a:r>
              <a:rPr lang="cs-CZ" dirty="0" smtClean="0"/>
              <a:t>Normy BOZP, rizika na pracovišti</a:t>
            </a:r>
          </a:p>
          <a:p>
            <a:r>
              <a:rPr lang="cs-CZ" dirty="0" smtClean="0"/>
              <a:t>Vztah </a:t>
            </a:r>
            <a:r>
              <a:rPr lang="cs-CZ" dirty="0"/>
              <a:t>na technologii výroby </a:t>
            </a:r>
            <a:r>
              <a:rPr lang="cs-CZ" dirty="0" smtClean="0"/>
              <a:t>– vůbec</a:t>
            </a:r>
          </a:p>
          <a:p>
            <a:r>
              <a:rPr lang="cs-CZ" dirty="0"/>
              <a:t>Financování </a:t>
            </a:r>
            <a:r>
              <a:rPr lang="cs-CZ" dirty="0" smtClean="0"/>
              <a:t>ze středisek </a:t>
            </a:r>
            <a:r>
              <a:rPr lang="cs-CZ" dirty="0"/>
              <a:t>– </a:t>
            </a:r>
            <a:r>
              <a:rPr lang="cs-CZ" dirty="0" smtClean="0"/>
              <a:t>plně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 b="8004"/>
          <a:stretch>
            <a:fillRect/>
          </a:stretch>
        </p:blipFill>
        <p:spPr/>
      </p:pic>
      <p:sp>
        <p:nvSpPr>
          <p:cNvPr id="17" name="Zástupný symbol pro text 16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PŘÍPRAVKY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cs-CZ" dirty="0" smtClean="0"/>
              <a:t>Skladování – paletové regály, </a:t>
            </a:r>
            <a:r>
              <a:rPr lang="cs-CZ" dirty="0" err="1" smtClean="0"/>
              <a:t>poloautomatizovaný</a:t>
            </a:r>
            <a:r>
              <a:rPr lang="cs-CZ" dirty="0" smtClean="0"/>
              <a:t> regálový zakladač</a:t>
            </a:r>
          </a:p>
          <a:p>
            <a:r>
              <a:rPr lang="cs-CZ" dirty="0" smtClean="0"/>
              <a:t>Manipulační jednotka II. řádu</a:t>
            </a:r>
          </a:p>
          <a:p>
            <a:r>
              <a:rPr lang="cs-CZ" dirty="0" smtClean="0"/>
              <a:t>Vztah na technologii výroby – plně</a:t>
            </a:r>
          </a:p>
          <a:p>
            <a:r>
              <a:rPr lang="cs-CZ" dirty="0"/>
              <a:t>Financování </a:t>
            </a:r>
            <a:r>
              <a:rPr lang="cs-CZ" dirty="0" smtClean="0"/>
              <a:t>ze středisek </a:t>
            </a:r>
            <a:r>
              <a:rPr lang="cs-CZ" dirty="0"/>
              <a:t>– </a:t>
            </a:r>
            <a:r>
              <a:rPr lang="cs-CZ" dirty="0" smtClean="0"/>
              <a:t>vůbec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15709" y="3098357"/>
            <a:ext cx="704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0" b="1" dirty="0" smtClean="0">
                <a:solidFill>
                  <a:srgbClr val="FF0000"/>
                </a:solidFill>
                <a:latin typeface="Viner Hand ITC" panose="03070502030502020203" pitchFamily="66" charset="0"/>
              </a:rPr>
              <a:t>!</a:t>
            </a:r>
            <a:endParaRPr lang="cs-CZ" sz="9000" b="1"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Zástupný text 1">
            <a:extLst>
              <a:ext uri="{FF2B5EF4-FFF2-40B4-BE49-F238E27FC236}">
                <a16:creationId xmlns:a16="http://schemas.microsoft.com/office/drawing/2014/main" id="{F6171B71-B89E-7AB4-6BE6-550D2242D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9365" y="5194921"/>
            <a:ext cx="45719" cy="324431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6171B71-B89E-7AB4-6BE6-550D2242D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0761" y="3379570"/>
            <a:ext cx="45719" cy="32549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B95E33-611F-DB03-9E58-1A22855A69C6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4782143" y="3379570"/>
            <a:ext cx="45719" cy="32549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305ADBE-CE70-1FB3-2B79-073FA0572E68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6052834" y="5143145"/>
            <a:ext cx="45719" cy="322945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7928B96-60F7-1C02-8981-29819CE13568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7323525" y="3379570"/>
            <a:ext cx="45719" cy="3254903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59D96F8-FB84-625B-4278-1273DF07BD00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8594216" y="5143145"/>
            <a:ext cx="45719" cy="3229458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9D73D9B-3C75-3FEC-356D-BE51CBA8DD54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9864907" y="3379570"/>
            <a:ext cx="45719" cy="3254903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3D6AD248-C84F-DADB-8A02-85B538842FF1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1135598" y="5143145"/>
            <a:ext cx="45719" cy="322945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09CB20F7-7252-9055-D5D4-538DFD0732FE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2406289" y="3379570"/>
            <a:ext cx="45719" cy="32549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116A3A23-387D-056A-F3C9-825FD7DEAB47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3676980" y="5143145"/>
            <a:ext cx="45719" cy="3229458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C1913378-4D95-8003-225E-77C81F017043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16179170" y="3379570"/>
            <a:ext cx="45719" cy="32549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B36FFDDD-4075-C64A-FEEA-B7405ED0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49" y="443860"/>
            <a:ext cx="16848137" cy="1107996"/>
          </a:xfrm>
        </p:spPr>
        <p:txBody>
          <a:bodyPr/>
          <a:lstStyle/>
          <a:p>
            <a:r>
              <a:rPr lang="cs-CZ" dirty="0" smtClean="0"/>
              <a:t>Náplň odborné praxe</a:t>
            </a:r>
            <a:endParaRPr lang="cs-CZ" dirty="0"/>
          </a:p>
        </p:txBody>
      </p:sp>
      <p:pic>
        <p:nvPicPr>
          <p:cNvPr id="54" name="Zástupný symbol pro obrázek 5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29" b="19229"/>
          <a:stretch>
            <a:fillRect/>
          </a:stretch>
        </p:blipFill>
        <p:spPr/>
      </p:pic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8EC307CC-E75E-7FDB-6DD3-2B311A7121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 smtClean="0"/>
              <a:t>Zadání úkolu</a:t>
            </a:r>
            <a:endParaRPr lang="cs-CZ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7F7FAE23-8B22-EB4B-E9ED-4694A17CCE33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cs-CZ" dirty="0" smtClean="0"/>
              <a:t>Prezentace vedoucímu logistiky</a:t>
            </a:r>
            <a:endParaRPr lang="cs-CZ" dirty="0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575B6F2D-B74F-0418-1304-686533986B1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cs-CZ" dirty="0" smtClean="0"/>
              <a:t>Náměty, připomínky</a:t>
            </a:r>
            <a:endParaRPr lang="cs-CZ" dirty="0"/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50060751-0EBD-FE12-F6B6-C6721F9057A7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cs-CZ" dirty="0" smtClean="0"/>
              <a:t>Příprava hrubé poptávky</a:t>
            </a:r>
            <a:endParaRPr lang="cs-CZ" dirty="0"/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A601C35D-CC1C-6F1F-5B2A-931CD35701A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prezentace top managementu</a:t>
            </a:r>
            <a:endParaRPr lang="cs-CZ" dirty="0"/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59FD2439-4055-F975-0F6A-652AFB5D3A8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A428624B-B2B1-D93F-DEF3-E141F91298CE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24" name="Zástupný text 23">
            <a:extLst>
              <a:ext uri="{FF2B5EF4-FFF2-40B4-BE49-F238E27FC236}">
                <a16:creationId xmlns:a16="http://schemas.microsoft.com/office/drawing/2014/main" id="{AD35C0D7-7325-B6D3-F1E3-E6CCB69B8194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25" name="Zástupný text 24">
            <a:extLst>
              <a:ext uri="{FF2B5EF4-FFF2-40B4-BE49-F238E27FC236}">
                <a16:creationId xmlns:a16="http://schemas.microsoft.com/office/drawing/2014/main" id="{3CF1C81F-87B1-65B2-C87F-4853A3875FAD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26" name="Zástupný text 25">
            <a:extLst>
              <a:ext uri="{FF2B5EF4-FFF2-40B4-BE49-F238E27FC236}">
                <a16:creationId xmlns:a16="http://schemas.microsoft.com/office/drawing/2014/main" id="{29469369-4DC9-EF8D-5019-A560139334C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27" name="Zástupný text 26">
            <a:extLst>
              <a:ext uri="{FF2B5EF4-FFF2-40B4-BE49-F238E27FC236}">
                <a16:creationId xmlns:a16="http://schemas.microsoft.com/office/drawing/2014/main" id="{62EC8FF8-4AE8-F8B8-642C-7563DCFE5EC4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28" name="Zástupný text 27">
            <a:extLst>
              <a:ext uri="{FF2B5EF4-FFF2-40B4-BE49-F238E27FC236}">
                <a16:creationId xmlns:a16="http://schemas.microsoft.com/office/drawing/2014/main" id="{AB8ECE79-0118-D566-8387-6304F1C8496A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r>
              <a:rPr lang="cs-CZ" dirty="0" smtClean="0"/>
              <a:t>7</a:t>
            </a:r>
            <a:endParaRPr lang="cs-CZ" dirty="0"/>
          </a:p>
        </p:txBody>
      </p:sp>
      <p:sp>
        <p:nvSpPr>
          <p:cNvPr id="29" name="Zástupný text 28">
            <a:extLst>
              <a:ext uri="{FF2B5EF4-FFF2-40B4-BE49-F238E27FC236}">
                <a16:creationId xmlns:a16="http://schemas.microsoft.com/office/drawing/2014/main" id="{15EAFA09-E789-3741-31CE-FC680C74BC9C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30" name="Zástupný text 29">
            <a:extLst>
              <a:ext uri="{FF2B5EF4-FFF2-40B4-BE49-F238E27FC236}">
                <a16:creationId xmlns:a16="http://schemas.microsoft.com/office/drawing/2014/main" id="{9A7A6B7B-EEE7-5807-5759-D5DAC3D7D311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cs-CZ" dirty="0" smtClean="0"/>
              <a:t>9</a:t>
            </a:r>
            <a:endParaRPr lang="cs-CZ" dirty="0"/>
          </a:p>
        </p:txBody>
      </p:sp>
      <p:sp>
        <p:nvSpPr>
          <p:cNvPr id="31" name="Zástupný text 30">
            <a:extLst>
              <a:ext uri="{FF2B5EF4-FFF2-40B4-BE49-F238E27FC236}">
                <a16:creationId xmlns:a16="http://schemas.microsoft.com/office/drawing/2014/main" id="{A1C804E6-5D55-A484-39D5-E7DB1082F1D4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33" name="Zástupný text 32">
            <a:extLst>
              <a:ext uri="{FF2B5EF4-FFF2-40B4-BE49-F238E27FC236}">
                <a16:creationId xmlns:a16="http://schemas.microsoft.com/office/drawing/2014/main" id="{1648637D-9291-2A01-B44A-CAD32CC7B26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cs-CZ" dirty="0" smtClean="0"/>
              <a:t>11</a:t>
            </a:r>
            <a:endParaRPr lang="cs-CZ" dirty="0"/>
          </a:p>
        </p:txBody>
      </p:sp>
      <p:pic>
        <p:nvPicPr>
          <p:cNvPr id="32" name="Zástupný symbol pro obrázek 31"/>
          <p:cNvPicPr>
            <a:picLocks noGrp="1" noChangeAspect="1"/>
          </p:cNvPicPr>
          <p:nvPr>
            <p:ph type="pic" sz="quarter" idx="9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5" name="Zástupný symbol pro obrázek 54"/>
          <p:cNvPicPr>
            <a:picLocks noGrp="1" noChangeAspect="1"/>
          </p:cNvPicPr>
          <p:nvPr>
            <p:ph type="pic" sz="quarter" idx="99"/>
          </p:nvPr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4" b="3344"/>
          <a:stretch>
            <a:fillRect/>
          </a:stretch>
        </p:blipFill>
        <p:spPr/>
      </p:pic>
      <p:sp>
        <p:nvSpPr>
          <p:cNvPr id="39" name="Zástupný text 38">
            <a:extLst>
              <a:ext uri="{FF2B5EF4-FFF2-40B4-BE49-F238E27FC236}">
                <a16:creationId xmlns:a16="http://schemas.microsoft.com/office/drawing/2014/main" id="{AD9483F8-17F4-89C3-9D4A-CE3260899CFD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Vize </a:t>
            </a:r>
            <a:r>
              <a:rPr lang="cs-CZ" dirty="0"/>
              <a:t>projektu</a:t>
            </a:r>
          </a:p>
        </p:txBody>
      </p:sp>
      <p:sp>
        <p:nvSpPr>
          <p:cNvPr id="40" name="Zástupný text 39">
            <a:extLst>
              <a:ext uri="{FF2B5EF4-FFF2-40B4-BE49-F238E27FC236}">
                <a16:creationId xmlns:a16="http://schemas.microsoft.com/office/drawing/2014/main" id="{8A92E906-D15A-3E07-50CA-50CF55124A1E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prezentace ostatním úsekům</a:t>
            </a:r>
            <a:endParaRPr lang="cs-CZ" dirty="0"/>
          </a:p>
        </p:txBody>
      </p:sp>
      <p:sp>
        <p:nvSpPr>
          <p:cNvPr id="41" name="Zástupný text 40">
            <a:extLst>
              <a:ext uri="{FF2B5EF4-FFF2-40B4-BE49-F238E27FC236}">
                <a16:creationId xmlns:a16="http://schemas.microsoft.com/office/drawing/2014/main" id="{08D72476-C2F4-297D-B940-8879D763F46F}"/>
              </a:ext>
            </a:extLst>
          </p:cNvPr>
          <p:cNvSpPr>
            <a:spLocks noGrp="1"/>
          </p:cNvSpPr>
          <p:nvPr>
            <p:ph type="body" sz="quarter" idx="103"/>
          </p:nvPr>
        </p:nvSpPr>
        <p:spPr/>
        <p:txBody>
          <a:bodyPr/>
          <a:lstStyle/>
          <a:p>
            <a:pPr algn="r"/>
            <a:r>
              <a:rPr lang="cs-CZ" dirty="0" smtClean="0"/>
              <a:t>Hrubá sumarizace dat</a:t>
            </a:r>
            <a:endParaRPr lang="cs-CZ" dirty="0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4E8860EA-E845-6926-F858-E016CD472C66}"/>
              </a:ext>
            </a:extLst>
          </p:cNvPr>
          <p:cNvSpPr>
            <a:spLocks noGrp="1"/>
          </p:cNvSpPr>
          <p:nvPr>
            <p:ph type="body" sz="quarter" idx="104"/>
          </p:nvPr>
        </p:nvSpPr>
        <p:spPr/>
        <p:txBody>
          <a:bodyPr/>
          <a:lstStyle/>
          <a:p>
            <a:pPr algn="r"/>
            <a:r>
              <a:rPr lang="cs-CZ" dirty="0" smtClean="0"/>
              <a:t>Obdržení prvních nabídek</a:t>
            </a:r>
            <a:endParaRPr lang="cs-CZ" dirty="0"/>
          </a:p>
        </p:txBody>
      </p:sp>
      <p:sp>
        <p:nvSpPr>
          <p:cNvPr id="43" name="Zástupný text 42">
            <a:extLst>
              <a:ext uri="{FF2B5EF4-FFF2-40B4-BE49-F238E27FC236}">
                <a16:creationId xmlns:a16="http://schemas.microsoft.com/office/drawing/2014/main" id="{3604A450-AFE6-0D78-E121-A0132820E4AB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/>
        <p:txBody>
          <a:bodyPr/>
          <a:lstStyle/>
          <a:p>
            <a:pPr algn="r"/>
            <a:r>
              <a:rPr lang="cs-CZ" dirty="0" smtClean="0"/>
              <a:t>Alokace financí</a:t>
            </a:r>
            <a:endParaRPr lang="cs-CZ" dirty="0"/>
          </a:p>
        </p:txBody>
      </p:sp>
      <p:sp>
        <p:nvSpPr>
          <p:cNvPr id="44" name="Zástupný text 43">
            <a:extLst>
              <a:ext uri="{FF2B5EF4-FFF2-40B4-BE49-F238E27FC236}">
                <a16:creationId xmlns:a16="http://schemas.microsoft.com/office/drawing/2014/main" id="{4504BE3D-690C-46D7-49C2-8A1B5BB58680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>
          <a:xfrm>
            <a:off x="15580179" y="2296646"/>
            <a:ext cx="1970856" cy="914400"/>
          </a:xfrm>
        </p:spPr>
        <p:txBody>
          <a:bodyPr/>
          <a:lstStyle/>
          <a:p>
            <a:pPr algn="l"/>
            <a:r>
              <a:rPr lang="cs-CZ" dirty="0" smtClean="0"/>
              <a:t>Pokračování v projektu</a:t>
            </a:r>
            <a:endParaRPr lang="cs-CZ" dirty="0"/>
          </a:p>
        </p:txBody>
      </p:sp>
      <p:pic>
        <p:nvPicPr>
          <p:cNvPr id="12" name="Zástupný symbol pro obrázek 11"/>
          <p:cNvPicPr>
            <a:picLocks noGrp="1" noChangeAspect="1"/>
          </p:cNvPicPr>
          <p:nvPr>
            <p:ph type="pic" sz="quarter" idx="107"/>
          </p:nvPr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/>
      </p:pic>
      <p:pic>
        <p:nvPicPr>
          <p:cNvPr id="37" name="Zástupný symbol pro obrázek 36"/>
          <p:cNvPicPr>
            <a:picLocks noGrp="1" noChangeAspect="1"/>
          </p:cNvPicPr>
          <p:nvPr>
            <p:ph type="pic" sz="quarter" idx="10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/>
      </p:pic>
      <p:pic>
        <p:nvPicPr>
          <p:cNvPr id="56" name="Zástupný symbol pro obrázek 55"/>
          <p:cNvPicPr>
            <a:picLocks noGrp="1" noChangeAspect="1"/>
          </p:cNvPicPr>
          <p:nvPr>
            <p:ph type="pic" sz="quarter" idx="97"/>
          </p:nvPr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1" b="2941"/>
          <a:stretch>
            <a:fillRect/>
          </a:stretch>
        </p:blipFill>
        <p:spPr/>
      </p:pic>
      <p:pic>
        <p:nvPicPr>
          <p:cNvPr id="60" name="Zástupný symbol pro obrázek 59"/>
          <p:cNvPicPr>
            <a:picLocks noGrp="1" noChangeAspect="1"/>
          </p:cNvPicPr>
          <p:nvPr>
            <p:ph type="pic" sz="quarter" idx="96"/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1" r="15031"/>
          <a:stretch>
            <a:fillRect/>
          </a:stretch>
        </p:blipFill>
        <p:spPr/>
      </p:pic>
      <p:pic>
        <p:nvPicPr>
          <p:cNvPr id="62" name="Zástupný symbol pro obrázek 61"/>
          <p:cNvPicPr>
            <a:picLocks noGrp="1" noChangeAspect="1"/>
          </p:cNvPicPr>
          <p:nvPr>
            <p:ph type="pic" sz="quarter" idx="108"/>
          </p:nvPr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5625"/>
          <a:stretch>
            <a:fillRect/>
          </a:stretch>
        </p:blipFill>
        <p:spPr/>
      </p:pic>
      <p:pic>
        <p:nvPicPr>
          <p:cNvPr id="66" name="Zástupný symbol pro obrázek 65"/>
          <p:cNvPicPr>
            <a:picLocks noGrp="1" noChangeAspect="1"/>
          </p:cNvPicPr>
          <p:nvPr>
            <p:ph type="pic" sz="quarter" idx="112"/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4800" y="6718300"/>
            <a:ext cx="1347788" cy="1347788"/>
          </a:xfrm>
        </p:spPr>
      </p:pic>
      <p:pic>
        <p:nvPicPr>
          <p:cNvPr id="68" name="Zástupný symbol pro obrázek 67"/>
          <p:cNvPicPr>
            <a:picLocks noGrp="1" noChangeAspect="1"/>
          </p:cNvPicPr>
          <p:nvPr>
            <p:ph type="pic" sz="quarter" idx="111"/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8" r="21908"/>
          <a:stretch>
            <a:fillRect/>
          </a:stretch>
        </p:blipFill>
        <p:spPr/>
      </p:pic>
      <p:pic>
        <p:nvPicPr>
          <p:cNvPr id="72" name="Zástupný symbol pro obrázek 71"/>
          <p:cNvPicPr>
            <a:picLocks noGrp="1" noChangeAspect="1"/>
          </p:cNvPicPr>
          <p:nvPr>
            <p:ph type="pic" sz="quarter" idx="110"/>
          </p:nvPr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 b="19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2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Zhodnocení odborné praxe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872" lvl="1">
              <a:spcBef>
                <a:spcPts val="1500"/>
              </a:spcBef>
            </a:pPr>
            <a:r>
              <a:rPr lang="cs-CZ" sz="2800" dirty="0" smtClean="0"/>
              <a:t>Hodnocení studenta</a:t>
            </a:r>
          </a:p>
          <a:p>
            <a:pPr marL="1028614" lvl="2">
              <a:spcBef>
                <a:spcPts val="1500"/>
              </a:spcBef>
            </a:pPr>
            <a:r>
              <a:rPr lang="cs-CZ" sz="2600" dirty="0"/>
              <a:t>Potenciál realizace</a:t>
            </a:r>
          </a:p>
          <a:p>
            <a:pPr marL="1028614" lvl="2">
              <a:spcBef>
                <a:spcPts val="1500"/>
              </a:spcBef>
            </a:pPr>
            <a:r>
              <a:rPr lang="cs-CZ" sz="2600" dirty="0" smtClean="0"/>
              <a:t>Modernizace</a:t>
            </a:r>
          </a:p>
          <a:p>
            <a:pPr marL="1028614" lvl="2">
              <a:spcBef>
                <a:spcPts val="1500"/>
              </a:spcBef>
            </a:pPr>
            <a:r>
              <a:rPr lang="cs-CZ" sz="2600" dirty="0" smtClean="0"/>
              <a:t>Změna náplně práce</a:t>
            </a:r>
            <a:endParaRPr lang="cs-CZ" sz="2600" dirty="0"/>
          </a:p>
          <a:p>
            <a:pPr marL="342872" lvl="1">
              <a:spcBef>
                <a:spcPts val="1500"/>
              </a:spcBef>
            </a:pPr>
            <a:r>
              <a:rPr lang="cs-CZ" sz="2800" dirty="0"/>
              <a:t>Hodnocení</a:t>
            </a:r>
            <a:r>
              <a:rPr lang="cs-CZ" sz="2800" dirty="0" smtClean="0"/>
              <a:t> </a:t>
            </a:r>
            <a:r>
              <a:rPr lang="cs-CZ" sz="2800" dirty="0"/>
              <a:t>podniku</a:t>
            </a:r>
          </a:p>
          <a:p>
            <a:pPr marL="1028614" lvl="2">
              <a:spcBef>
                <a:spcPts val="1500"/>
              </a:spcBef>
            </a:pPr>
            <a:r>
              <a:rPr lang="cs-CZ" sz="2600" dirty="0" smtClean="0"/>
              <a:t>Pokračování projektu</a:t>
            </a:r>
          </a:p>
          <a:p>
            <a:pPr marL="1028614" lvl="2">
              <a:spcBef>
                <a:spcPts val="1500"/>
              </a:spcBef>
            </a:pPr>
            <a:r>
              <a:rPr lang="cs-CZ" sz="2600" dirty="0" smtClean="0"/>
              <a:t>Potenciál realizace</a:t>
            </a:r>
          </a:p>
          <a:p>
            <a:pPr marL="1028614" lvl="2">
              <a:spcBef>
                <a:spcPts val="1500"/>
              </a:spcBef>
            </a:pPr>
            <a:r>
              <a:rPr lang="cs-CZ" sz="2600" dirty="0" smtClean="0"/>
              <a:t>Finanční úspora</a:t>
            </a:r>
          </a:p>
          <a:p>
            <a:pPr marL="342872" lvl="1">
              <a:spcBef>
                <a:spcPts val="1500"/>
              </a:spcBef>
            </a:pPr>
            <a:endParaRPr lang="cs-CZ" sz="2800" dirty="0"/>
          </a:p>
          <a:p>
            <a:pPr marL="342872" lvl="1">
              <a:spcBef>
                <a:spcPts val="1500"/>
              </a:spcBef>
            </a:pPr>
            <a:r>
              <a:rPr lang="cs-CZ" sz="2800" b="1" dirty="0"/>
              <a:t>Výsledné hodnocení = Kladné hodnocení</a:t>
            </a:r>
          </a:p>
          <a:p>
            <a:pPr marL="342872" lvl="1">
              <a:spcBef>
                <a:spcPts val="1500"/>
              </a:spcBef>
            </a:pPr>
            <a:endParaRPr lang="cs-CZ" sz="2800" dirty="0" smtClean="0"/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42" b="6642"/>
          <a:stretch>
            <a:fillRect/>
          </a:stretch>
        </p:blipFill>
        <p:spPr>
          <a:xfrm>
            <a:off x="11955574" y="3466004"/>
            <a:ext cx="5757750" cy="4972602"/>
          </a:xfrm>
        </p:spPr>
      </p:pic>
    </p:spTree>
    <p:extLst>
      <p:ext uri="{BB962C8B-B14F-4D97-AF65-F5344CB8AC3E}">
        <p14:creationId xmlns:p14="http://schemas.microsoft.com/office/powerpoint/2010/main" val="22481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0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koda 2023">
  <a:themeElements>
    <a:clrScheme name="Škoda2023">
      <a:dk1>
        <a:srgbClr val="003F7E"/>
      </a:dk1>
      <a:lt1>
        <a:sysClr val="window" lastClr="FFFFFF"/>
      </a:lt1>
      <a:dk2>
        <a:srgbClr val="0096D6"/>
      </a:dk2>
      <a:lt2>
        <a:srgbClr val="FFFFFF"/>
      </a:lt2>
      <a:accent1>
        <a:srgbClr val="003F7E"/>
      </a:accent1>
      <a:accent2>
        <a:srgbClr val="0096D6"/>
      </a:accent2>
      <a:accent3>
        <a:srgbClr val="66B3E5"/>
      </a:accent3>
      <a:accent4>
        <a:srgbClr val="B2D3F1"/>
      </a:accent4>
      <a:accent5>
        <a:srgbClr val="595959"/>
      </a:accent5>
      <a:accent6>
        <a:srgbClr val="E46C0A"/>
      </a:accent6>
      <a:hlink>
        <a:srgbClr val="003F7E"/>
      </a:hlink>
      <a:folHlink>
        <a:srgbClr val="003F7E"/>
      </a:folHlink>
    </a:clrScheme>
    <a:fontScheme name="Škoda20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Škoda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Škoda2022">
        <a:dk1>
          <a:srgbClr val="003F7E"/>
        </a:dk1>
        <a:lt1>
          <a:sysClr val="window" lastClr="FFFFFF"/>
        </a:lt1>
        <a:dk2>
          <a:srgbClr val="0096D6"/>
        </a:dk2>
        <a:lt2>
          <a:srgbClr val="FFFFFF"/>
        </a:lt2>
        <a:accent1>
          <a:srgbClr val="003F7E"/>
        </a:accent1>
        <a:accent2>
          <a:srgbClr val="0096D6"/>
        </a:accent2>
        <a:accent3>
          <a:srgbClr val="66B3E5"/>
        </a:accent3>
        <a:accent4>
          <a:srgbClr val="B2D3F1"/>
        </a:accent4>
        <a:accent5>
          <a:srgbClr val="595959"/>
        </a:accent5>
        <a:accent6>
          <a:srgbClr val="E46C0A"/>
        </a:accent6>
        <a:hlink>
          <a:srgbClr val="003F7E"/>
        </a:hlink>
        <a:folHlink>
          <a:srgbClr val="003F7E"/>
        </a:folHlink>
      </a:clrScheme>
    </a:extraClrScheme>
  </a:extraClrSchemeLst>
  <a:custClrLst>
    <a:custClr name="Škoda White">
      <a:srgbClr val="FFFFFF"/>
    </a:custClr>
    <a:custClr name="Škoda Blue">
      <a:srgbClr val="003F7E"/>
    </a:custClr>
    <a:custClr name="Škoda White">
      <a:srgbClr val="FFFFFF"/>
    </a:custClr>
    <a:custClr name="Škoda Light Blue">
      <a:srgbClr val="0096D6"/>
    </a:custClr>
    <a:custClr name="Škoda Blue">
      <a:srgbClr val="003F7E"/>
    </a:custClr>
    <a:custClr name="Škoda Light Blue">
      <a:srgbClr val="0096D6"/>
    </a:custClr>
    <a:custClr name="Škoda Light Blue">
      <a:srgbClr val="0096D6"/>
    </a:custClr>
    <a:custClr name="Škoda Light Blue">
      <a:srgbClr val="0096D6"/>
    </a:custClr>
    <a:custClr name="Škoda Gray">
      <a:srgbClr val="595959"/>
    </a:custClr>
    <a:custClr name="Škoda Orange">
      <a:srgbClr val="E46C0A"/>
    </a:custClr>
    <a:custClr name="blank">
      <a:srgbClr val="FFFFFF"/>
    </a:custClr>
    <a:custClr name="Škoda Blue 02">
      <a:srgbClr val="336598"/>
    </a:custClr>
    <a:custClr name="Škoda White">
      <a:srgbClr val="FFFFFF"/>
    </a:custClr>
    <a:custClr name="Škoda Light Blue 02">
      <a:srgbClr val="66B3E5"/>
    </a:custClr>
    <a:custClr name="Škoda Blue 02">
      <a:srgbClr val="336598"/>
    </a:custClr>
    <a:custClr name="Škoda Light Blue 02">
      <a:srgbClr val="66B3E5"/>
    </a:custClr>
    <a:custClr name="Škoda Light Blue 02">
      <a:srgbClr val="66B3E5"/>
    </a:custClr>
    <a:custClr name="Škoda Light Blue 02">
      <a:srgbClr val="66B3E5"/>
    </a:custClr>
    <a:custClr name="Škoda Gray 02">
      <a:srgbClr val="7F7F7F"/>
    </a:custClr>
    <a:custClr name="Škoda Orange 02">
      <a:srgbClr val="FAC095"/>
    </a:custClr>
    <a:custClr name="blank">
      <a:srgbClr val="FFFFFF"/>
    </a:custClr>
    <a:custClr name="Škoda Blue 03">
      <a:srgbClr val="668CB1"/>
    </a:custClr>
    <a:custClr name="Škoda White">
      <a:srgbClr val="FFFFFF"/>
    </a:custClr>
    <a:custClr name="Škoda Light Blue 03">
      <a:srgbClr val="B2D3F1"/>
    </a:custClr>
    <a:custClr name="Škoda Blue 03">
      <a:srgbClr val="668CB1"/>
    </a:custClr>
    <a:custClr name="Škoda Light Blue 03">
      <a:srgbClr val="B2D3F1"/>
    </a:custClr>
    <a:custClr name="Škoda Light Blue 03">
      <a:srgbClr val="B2D3F1"/>
    </a:custClr>
    <a:custClr name="Škoda Light Blue 03">
      <a:srgbClr val="B2D3F1"/>
    </a:custClr>
    <a:custClr name="Škoda Gray 03">
      <a:srgbClr val="A6A6A6"/>
    </a:custClr>
    <a:custClr name="Škoda Orange 03">
      <a:srgbClr val="FCE0C8"/>
    </a:custClr>
    <a:custClr name="blank">
      <a:srgbClr val="FFFFFF"/>
    </a:custClr>
    <a:custClr name="Škoda Blue 04">
      <a:srgbClr val="98B2CB"/>
    </a:custClr>
    <a:custClr name="Škoda White">
      <a:srgbClr val="FFFFFF"/>
    </a:custClr>
    <a:custClr name="Škoda Light Blue 04">
      <a:srgbClr val="DBE9F9"/>
    </a:custClr>
    <a:custClr name="Škoda Blue 04">
      <a:srgbClr val="98B2CB"/>
    </a:custClr>
    <a:custClr name="Škoda Light Blue 04">
      <a:srgbClr val="DBE9F9"/>
    </a:custClr>
    <a:custClr name="Škoda Light Blue 04">
      <a:srgbClr val="DBE9F9"/>
    </a:custClr>
    <a:custClr name="Škoda Light Blue 04">
      <a:srgbClr val="DBE9F9"/>
    </a:custClr>
    <a:custClr name="Škoda Gray 04">
      <a:srgbClr val="D9D9D9"/>
    </a:custClr>
    <a:custClr name="Škoda White">
      <a:srgbClr val="FFFFFF"/>
    </a:custClr>
  </a:custClrLst>
  <a:extLst>
    <a:ext uri="{05A4C25C-085E-4340-85A3-A5531E510DB2}">
      <thm15:themeFamily xmlns:thm15="http://schemas.microsoft.com/office/thememl/2012/main" name="Motiv1" id="{11BBC58C-4AD3-4ED0-9495-25F87CAB4B59}" vid="{E6AC6B52-5AC4-4DBC-AD25-240B431E3CF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A3BA2666477945AC346EB192B20C27" ma:contentTypeVersion="11" ma:contentTypeDescription="Vytvoří nový dokument" ma:contentTypeScope="" ma:versionID="91020cf5d059fb62c388f2674f589b3e">
  <xsd:schema xmlns:xsd="http://www.w3.org/2001/XMLSchema" xmlns:xs="http://www.w3.org/2001/XMLSchema" xmlns:p="http://schemas.microsoft.com/office/2006/metadata/properties" xmlns:ns2="10ea6dfd-1d79-41bc-b17c-3da53ef1a9f1" xmlns:ns3="21e89cfd-e91c-47d9-a99d-7583b4145bd0" targetNamespace="http://schemas.microsoft.com/office/2006/metadata/properties" ma:root="true" ma:fieldsID="02ab16f4838e9a10e139dbe52bb478d5" ns2:_="" ns3:_="">
    <xsd:import namespace="10ea6dfd-1d79-41bc-b17c-3da53ef1a9f1"/>
    <xsd:import namespace="21e89cfd-e91c-47d9-a99d-7583b4145b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a6dfd-1d79-41bc-b17c-3da53ef1a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4fcfb22e-2c9e-4f0e-8664-d45c9c8c1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89cfd-e91c-47d9-a99d-7583b4145bd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06e928-d590-4fb4-b5c0-01fd6cc197d7}" ma:internalName="TaxCatchAll" ma:showField="CatchAllData" ma:web="21e89cfd-e91c-47d9-a99d-7583b4145b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ea6dfd-1d79-41bc-b17c-3da53ef1a9f1">
      <Terms xmlns="http://schemas.microsoft.com/office/infopath/2007/PartnerControls"/>
    </lcf76f155ced4ddcb4097134ff3c332f>
    <TaxCatchAll xmlns="21e89cfd-e91c-47d9-a99d-7583b4145bd0" xsi:nil="true"/>
  </documentManagement>
</p:properties>
</file>

<file path=customXml/itemProps1.xml><?xml version="1.0" encoding="utf-8"?>
<ds:datastoreItem xmlns:ds="http://schemas.openxmlformats.org/officeDocument/2006/customXml" ds:itemID="{957BB7F3-1043-41B8-A3B8-BCE38AF710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AEA174-7076-412D-A981-EADBDC677D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a6dfd-1d79-41bc-b17c-3da53ef1a9f1"/>
    <ds:schemaRef ds:uri="21e89cfd-e91c-47d9-a99d-7583b4145b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D3A7C9-2AD2-4AA8-9A5C-0CC9780A506B}">
  <ds:schemaRefs>
    <ds:schemaRef ds:uri="http://schemas.microsoft.com/office/2006/metadata/properties"/>
    <ds:schemaRef ds:uri="http://purl.org/dc/terms/"/>
    <ds:schemaRef ds:uri="21e89cfd-e91c-47d9-a99d-7583b4145bd0"/>
    <ds:schemaRef ds:uri="http://schemas.microsoft.com/office/2006/documentManagement/types"/>
    <ds:schemaRef ds:uri="10ea6dfd-1d79-41bc-b17c-3da53ef1a9f1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Škoda2023</Template>
  <TotalTime>387</TotalTime>
  <Words>348</Words>
  <Application>Microsoft Office PowerPoint</Application>
  <PresentationFormat>Vlastní</PresentationFormat>
  <Paragraphs>96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Viner Hand ITC</vt:lpstr>
      <vt:lpstr>Škoda 2023</vt:lpstr>
      <vt:lpstr>ODBORNÁ PRAXE</vt:lpstr>
      <vt:lpstr>Škoda electric, a.s.</vt:lpstr>
      <vt:lpstr>Úspěchy čr / 2023</vt:lpstr>
      <vt:lpstr>Náplň práce, odpovědnosti</vt:lpstr>
      <vt:lpstr>Oddělení výdejny</vt:lpstr>
      <vt:lpstr>Náplň odborné praxe</vt:lpstr>
      <vt:lpstr>Zhodnocení odborné praxe</vt:lpstr>
      <vt:lpstr>Prezentace aplikace PowerPoint</vt:lpstr>
    </vt:vector>
  </TitlesOfParts>
  <Company>Skoda Transportation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Švehla Jan</dc:creator>
  <cp:lastModifiedBy>Popelová Kateřina</cp:lastModifiedBy>
  <cp:revision>125</cp:revision>
  <dcterms:created xsi:type="dcterms:W3CDTF">2023-06-13T10:43:04Z</dcterms:created>
  <dcterms:modified xsi:type="dcterms:W3CDTF">2024-01-06T17:32:31Z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27aca0-31e3-48a8-bb0d-06ddd98e0da2_Enabled">
    <vt:lpwstr>true</vt:lpwstr>
  </property>
  <property fmtid="{D5CDD505-2E9C-101B-9397-08002B2CF9AE}" pid="3" name="MSIP_Label_ed27aca0-31e3-48a8-bb0d-06ddd98e0da2_SetDate">
    <vt:lpwstr>2023-06-13T11:09:02Z</vt:lpwstr>
  </property>
  <property fmtid="{D5CDD505-2E9C-101B-9397-08002B2CF9AE}" pid="4" name="MSIP_Label_ed27aca0-31e3-48a8-bb0d-06ddd98e0da2_Method">
    <vt:lpwstr>Privileged</vt:lpwstr>
  </property>
  <property fmtid="{D5CDD505-2E9C-101B-9397-08002B2CF9AE}" pid="5" name="MSIP_Label_ed27aca0-31e3-48a8-bb0d-06ddd98e0da2_Name">
    <vt:lpwstr>C0 – Public (No Footer)</vt:lpwstr>
  </property>
  <property fmtid="{D5CDD505-2E9C-101B-9397-08002B2CF9AE}" pid="6" name="MSIP_Label_ed27aca0-31e3-48a8-bb0d-06ddd98e0da2_SiteId">
    <vt:lpwstr>e7e56ba0-22a9-4ee1-a596-891af4935ee3</vt:lpwstr>
  </property>
  <property fmtid="{D5CDD505-2E9C-101B-9397-08002B2CF9AE}" pid="7" name="MSIP_Label_ed27aca0-31e3-48a8-bb0d-06ddd98e0da2_ActionId">
    <vt:lpwstr>8953295f-edde-4c63-b148-6f0b70e81261</vt:lpwstr>
  </property>
  <property fmtid="{D5CDD505-2E9C-101B-9397-08002B2CF9AE}" pid="8" name="MSIP_Label_ed27aca0-31e3-48a8-bb0d-06ddd98e0da2_ContentBits">
    <vt:lpwstr>0</vt:lpwstr>
  </property>
  <property fmtid="{D5CDD505-2E9C-101B-9397-08002B2CF9AE}" pid="9" name="ContentTypeId">
    <vt:lpwstr>0x01010055A3BA2666477945AC346EB192B20C27</vt:lpwstr>
  </property>
  <property fmtid="{D5CDD505-2E9C-101B-9397-08002B2CF9AE}" pid="10" name="MediaServiceImageTags">
    <vt:lpwstr/>
  </property>
</Properties>
</file>