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56" autoAdjust="0"/>
  </p:normalViewPr>
  <p:slideViewPr>
    <p:cSldViewPr snapToGrid="0">
      <p:cViewPr>
        <p:scale>
          <a:sx n="40" d="100"/>
          <a:sy n="40" d="100"/>
        </p:scale>
        <p:origin x="16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37D30-04D0-42E3-9464-A6BAC9BF01C4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51BB6-42D1-467E-A2E7-6FEAB87457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62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51BB6-42D1-467E-A2E7-6FEAB87457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4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51BB6-42D1-467E-A2E7-6FEAB874579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6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Lean Overall System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základní hodnoty a přístup společnosti k celému procesu výroby zahrnující i štíhlou výrobu a obsahující 3V+,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EPOS Action Principles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Lean Leadership Guiding principles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3V+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firemní kultura založena na důvěře, zodpovědnosti a změně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EPOS Action Principles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nástroje k dosažení stanovených cílů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Lean Leadership Guiding Principles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cíle a metody pro jejich dosažení v rámci možností jednotlivých vedoucích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Cascade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nástroj pro hierarchické zobrazení toků informací, eskalace problémů, odpovědnosti a cílů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stanovení rolí a souvisejí odpovědnosti za aplikování štíhlé výroby v rámci celého podniku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Regular Communication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nástroj pro nastolení pravidel komunikace v celém podniku pro její efektivitu a omezení komunikačního šumu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EPOS Board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nástěnky pro zobrazení organizace, klíčových ukazatelů, úrazů a jiných informací jednotlivých oddělení a pracovišť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Guiding Star Method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nástroj pro stanovení a následné dosahování strategií společnosti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Team Goals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SMART – metoda sloužící pro správné stanovení cílů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Key Performance Indicators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sestavování metrik pro zobrazení dosažených výsledků za dané období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Eisenhower Matrix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sestavování denních úkolů – rozlišení důležitého od nedůležitého a přiřazení urgence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Value Analysis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analýza pro stanovení procesů, které přidávají hodnotu pro koncového zákazníka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TIMWOODS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nástroj sloužící k identifikování plýtvání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Agilní a klasické řízení projektů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rozdíl mezi nimi a výběr vhodného z nich podle typu projektu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PDCA cyklus – </a:t>
            </a:r>
            <a:r>
              <a:rPr lang="cs-CZ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Demingův cyklus – metoda pro řízení podnikových procesů za účelem jejich neustálého zlepšování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5W1H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metoda pro popsání problému na základě 6 otázek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obdoba výše zmíněného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Cause-Effect-Diagram (Ishikawa)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určení příčin vzniklých problémů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 analýza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analýza založená na Paretově pravidle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Spaghetti Diagram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metoda pro stanovení a optimalizaci ideálních cest a materiálního toku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Gemba Walks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metoda pro stanovení bezpečnostních rizik na pracovištích, plýtvání a jejich eliminace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Lighthouse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Project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projekty širšího záběru v rámci více oddělení přinášející více výsledků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TPM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metoda zajišťující dosahování tří základních cílů souvisejících s efektivností zařízení - nulové neplánované prostoje, nulové ztráty rychlosti strojů, nulové vady způsobené stavem strojů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metoda uspořádání a udržení bezpečného, organizovaného a vysoce výkonného pracoviště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5T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součástí 5S, rozvedení druhého kroku (set in order) – cílem je udržení čistých manipulačních tras a zamezení zbytečným ztrátám při manipulaci s materiálem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Status Survey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dotazníky hodnotící nadřízené, slouží k získání zpětné vazby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Mood Barometer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nástroj pro zpětnou vazbu týkající se rozpoložení a spokojenosti zaměstnanců v podniku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Kvalifikační matice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hodnocení zkušeností a znalostí zaměstnance s danou metodou nebo procesem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51BB6-42D1-467E-A2E7-6FEAB874579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6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51BB6-42D1-467E-A2E7-6FEAB874579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7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E4CB3-866D-4170-BE8F-C2F7E84DD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E2453D-373A-9A7E-A8A3-3047509F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7CC953-741F-5EA8-052B-6408B198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8254D-102D-2F92-8A1B-01F37F4C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26233-C7A3-01C3-7286-E9D1E631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32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D678-7AA3-BA13-205F-BC5E9DC9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D6180B-29BF-28ED-2DCB-63D2922B5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A90EE3-316D-181D-3205-82BFF678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F3D28-7B63-472C-5367-D5D7E1FA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7554DC-CAE3-D507-F7BC-D0E9F143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87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CB5430-2FB8-417B-8008-11FDD2939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4E4E00-64A9-9B66-4F5C-5253C6F0B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C642BF-6F90-EAD4-81BD-116FDDA3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53524-1872-3D5C-0469-1B3FA393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32306-1FA6-2DDD-EFFC-3333A172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77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FE4E2-7994-1CE6-E86D-256ECDD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85C50-E56E-6DD7-E4C5-2DAB6EFC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7DF723-B646-36AB-C759-28BC3F5E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081DF1-EF4A-3EDC-982F-E02F7F00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46E252-DF6E-C86E-55FE-FCCA668D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1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F38F8-1A33-D80F-54D5-1A0265D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B4E2AD-AF89-09D3-D9D5-57E9B3187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041069-8CDA-7693-F66E-8754B49A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BEA5D-C15A-5889-FD8C-9C4A38F5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40AC3-8D1D-A021-2500-7DFC2FF8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90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34AFD-B7BB-0EE8-A000-AAA78CAA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5EF38-FB45-0552-3819-6F97FD6AA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899888-E5F6-1CF0-0173-9C018AE8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6C9E08-CADD-6D33-0337-3CCD6E08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86890-00F6-EC7F-B9F0-1E804060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64E499-8011-CF7E-E657-E54A2D8E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21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C2517-0F8C-6B3F-EF0B-74BC5223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1348D2-640F-B58D-DBEC-CEA08ADD3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7FEF28-2A04-6608-EA5D-779DD6DEE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26A371-2119-B651-7579-52328AB09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2E34EA-0BCF-BBF2-6BB9-4ED4B1454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716BFE-EA82-3450-188F-7CB7FBC5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6416A9F-DD8D-2B82-B3D0-97C80754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E72412-8D9D-B279-9058-BBE1138D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910BF-E544-69D1-9CD1-757AD93F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CA19D8-B7BB-2B61-D797-A18CB377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B56D3A-0BBC-EFFB-CA40-34FB1D2C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1A8AC-5031-6087-7936-6F3C0D0A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3620C3-DB12-AA01-E022-62F6E3F7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FA0BB9-8E88-A040-4D0D-62CF138C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84155F-52B0-21A7-CBA0-CB8D2FCE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2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93EC4-DB15-4DE7-2DD0-B9E4DE09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255A-D279-47EA-B663-AE587187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D86FE5-BC5F-7FA1-39F2-5B9EAE2D1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9264CE-87A9-3203-0482-3480DA9F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27B270-2C30-A525-5FBB-CB03C9D0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8B5C99-97AA-D8A5-DF3E-2CE6D44B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9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AD5B9-A7A2-EFBE-8687-41385095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2015B4-3B2C-34A1-8A36-72B6BB0B6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16E078-C8BD-DA90-073F-04398A7B0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884CB0-4624-4D49-7783-BF8FC73F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4243FA-1DEC-BE7A-60F1-5038EDBE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898DA0-AA33-35B1-0473-1A16226C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7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51504A-1EEC-F9C5-2C39-BDDA7077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358393-2B43-4E0B-6A0B-5FB5FB40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91B048-7291-1119-D7C3-BFAC9AE3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9778-C03F-4402-A8B3-E6C7597FF225}" type="datetimeFigureOut">
              <a:rPr lang="en-GB" smtClean="0"/>
              <a:t>09/01/2024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DBBB3B-18D2-94A4-4171-AC2DBD0D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785AA1-8F48-8181-DF5E-85BC5BEA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432B-CBCB-4648-8B5A-15CC87F0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9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3CCDC-288D-C99C-6216-B2B4F26E1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8727"/>
            <a:ext cx="9144000" cy="2387600"/>
          </a:xfrm>
        </p:spPr>
        <p:txBody>
          <a:bodyPr>
            <a:normAutofit/>
          </a:bodyPr>
          <a:lstStyle/>
          <a:p>
            <a:r>
              <a:rPr lang="cs-CZ" sz="6300" b="1" dirty="0"/>
              <a:t>Závěrečná prezentace o průběhu semestrální praxe</a:t>
            </a:r>
            <a:endParaRPr lang="en-GB" sz="6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C32AF2-0CD4-1AFC-5AAB-937F99DD9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98" y="5494383"/>
            <a:ext cx="3037726" cy="990510"/>
          </a:xfrm>
        </p:spPr>
        <p:txBody>
          <a:bodyPr/>
          <a:lstStyle/>
          <a:p>
            <a:r>
              <a:rPr lang="cs-CZ" dirty="0"/>
              <a:t>Autor: Adam Daniel</a:t>
            </a:r>
          </a:p>
          <a:p>
            <a:r>
              <a:rPr lang="cs-CZ" dirty="0"/>
              <a:t>UČO: 31359</a:t>
            </a:r>
            <a:endParaRPr lang="en-GB" dirty="0"/>
          </a:p>
        </p:txBody>
      </p:sp>
      <p:pic>
        <p:nvPicPr>
          <p:cNvPr id="4" name="Google Shape;422;p1">
            <a:extLst>
              <a:ext uri="{FF2B5EF4-FFF2-40B4-BE49-F238E27FC236}">
                <a16:creationId xmlns:a16="http://schemas.microsoft.com/office/drawing/2014/main" id="{01FB1FB3-52AC-1E78-1310-4A3C44867B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3694" y="5026529"/>
            <a:ext cx="1446108" cy="1458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7EB61F-6246-A796-84B7-63B30FAD1CCF}"/>
              </a:ext>
            </a:extLst>
          </p:cNvPr>
          <p:cNvSpPr txBox="1"/>
          <p:nvPr/>
        </p:nvSpPr>
        <p:spPr>
          <a:xfrm>
            <a:off x="3876782" y="522198"/>
            <a:ext cx="443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Vysoká škola technická a ekonomická </a:t>
            </a:r>
            <a:b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Českých Budějovicích </a:t>
            </a:r>
            <a:b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Ústav technicko-technologický</a:t>
            </a:r>
            <a:endParaRPr lang="cs-CZ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2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stroj/přístroj&#10;&#10;Popis byl vytvořen automaticky">
            <a:extLst>
              <a:ext uri="{FF2B5EF4-FFF2-40B4-BE49-F238E27FC236}">
                <a16:creationId xmlns:a16="http://schemas.microsoft.com/office/drawing/2014/main" id="{E3B8E398-9386-CCA6-69DA-96F16BE9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9" y="3928966"/>
            <a:ext cx="6271077" cy="2743596"/>
          </a:xfrm>
          <a:prstGeom prst="rect">
            <a:avLst/>
          </a:prstGeom>
        </p:spPr>
      </p:pic>
      <p:pic>
        <p:nvPicPr>
          <p:cNvPr id="19" name="Obrázek 18" descr="Obsah obrázku Písmo, symbol, Grafika, logo&#10;&#10;Popis byl vytvořen automaticky">
            <a:extLst>
              <a:ext uri="{FF2B5EF4-FFF2-40B4-BE49-F238E27FC236}">
                <a16:creationId xmlns:a16="http://schemas.microsoft.com/office/drawing/2014/main" id="{9271E592-FF3B-32CB-C1D0-30DFC29E2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0" y="4848342"/>
            <a:ext cx="3382595" cy="9107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7B9003-5566-8683-CF4B-C4ACC9C3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422879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ENGEL strojírenská spol. s r.o</a:t>
            </a:r>
            <a:r>
              <a:rPr lang="cs-CZ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b="1" dirty="0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7F63789F-1453-D115-6541-BCF3A3D1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9" y="1351424"/>
            <a:ext cx="7055243" cy="2846027"/>
          </a:xfrm>
        </p:spPr>
        <p:txBody>
          <a:bodyPr>
            <a:normAutofit/>
          </a:bodyPr>
          <a:lstStyle/>
          <a:p>
            <a:r>
              <a:rPr lang="cs-CZ" b="1" dirty="0"/>
              <a:t>Výroba a vývoj vstřikovacích lisů</a:t>
            </a:r>
          </a:p>
          <a:p>
            <a:r>
              <a:rPr lang="cs-CZ" b="1" dirty="0"/>
              <a:t>1945, Rakousko</a:t>
            </a:r>
          </a:p>
          <a:p>
            <a:r>
              <a:rPr lang="cs-CZ" b="1" dirty="0"/>
              <a:t>139 míst, 9 výrobních závodů</a:t>
            </a:r>
          </a:p>
          <a:p>
            <a:r>
              <a:rPr lang="cs-CZ" b="1" dirty="0"/>
              <a:t>Obrat 1,5 miliardy eur, 7000 zaměstnanců</a:t>
            </a:r>
          </a:p>
          <a:p>
            <a:r>
              <a:rPr lang="cs-CZ" b="1" dirty="0"/>
              <a:t>134 milionů EUR, 960 zaměstnanců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5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3B9BF-56F9-AA1C-1447-F0E33AAF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9" y="32919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Pracovní pozice praxe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AD914-E6B2-8399-575B-82948590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82" y="2167774"/>
            <a:ext cx="7347284" cy="4171169"/>
          </a:xfrm>
        </p:spPr>
        <p:txBody>
          <a:bodyPr numCol="2">
            <a:normAutofit/>
          </a:bodyPr>
          <a:lstStyle/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Key Performance Indicators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Eisenhower Matrix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TIMWOODS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5W1H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Cause-Effect-Diagram (Ishikawa)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 analýza 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Gemba Walks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TPM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5S</a:t>
            </a: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5T 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Status Survey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Mood Barometer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Kvalifikační matice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Lighthouse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Project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Spaghetti Diagram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Value Analysis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PDCA cyklus 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Cascade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Regular Communication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EPOS Board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Team Goals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(SMART)</a:t>
            </a:r>
          </a:p>
          <a:p>
            <a:endParaRPr lang="cs-CZ" sz="1600" dirty="0"/>
          </a:p>
        </p:txBody>
      </p:sp>
      <p:pic>
        <p:nvPicPr>
          <p:cNvPr id="5" name="Obrázek 4" descr="Obsah obrázku kompas, Měřicí přístroj, ruka&#10;&#10;Popis byl vytvořen automaticky">
            <a:extLst>
              <a:ext uri="{FF2B5EF4-FFF2-40B4-BE49-F238E27FC236}">
                <a16:creationId xmlns:a16="http://schemas.microsoft.com/office/drawing/2014/main" id="{7C554765-665B-187C-0D58-6ACADCBF5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21" y="1845036"/>
            <a:ext cx="4087547" cy="316792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2F20054-7A23-904B-9728-6C6CA75F9137}"/>
              </a:ext>
            </a:extLst>
          </p:cNvPr>
          <p:cNvSpPr txBox="1"/>
          <p:nvPr/>
        </p:nvSpPr>
        <p:spPr>
          <a:xfrm>
            <a:off x="1078831" y="1322019"/>
            <a:ext cx="734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EPOS LEAN Trainee, štíhlá výroba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14C6DF-CE3C-3A9F-B958-1CF14352C8CD}"/>
              </a:ext>
            </a:extLst>
          </p:cNvPr>
          <p:cNvSpPr txBox="1"/>
          <p:nvPr/>
        </p:nvSpPr>
        <p:spPr>
          <a:xfrm>
            <a:off x="7615989" y="1977498"/>
            <a:ext cx="325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The EPOS Compass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Lean management at ENGEL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6E213-4842-DFAF-6C45-0A38484B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Další úkoly a činnosti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6EA20-E819-1D46-DFCA-18818521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Sharepoint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Podpora vedoucího</a:t>
            </a:r>
          </a:p>
          <a:p>
            <a:pPr>
              <a:lnSpc>
                <a:spcPct val="150000"/>
              </a:lnSpc>
            </a:pPr>
            <a:r>
              <a:rPr lang="cs-CZ" b="1" dirty="0"/>
              <a:t>Zpracovávání procesů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Prezentace a školení učňů</a:t>
            </a:r>
          </a:p>
          <a:p>
            <a:endParaRPr lang="en-GB" dirty="0"/>
          </a:p>
        </p:txBody>
      </p:sp>
      <p:pic>
        <p:nvPicPr>
          <p:cNvPr id="5" name="Obrázek 4" descr="Obsah obrázku text, rukopis, menu, dopis&#10;&#10;Popis byl vytvořen automaticky">
            <a:extLst>
              <a:ext uri="{FF2B5EF4-FFF2-40B4-BE49-F238E27FC236}">
                <a16:creationId xmlns:a16="http://schemas.microsoft.com/office/drawing/2014/main" id="{EFF9B78E-9163-841C-8F21-A912130B4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9" y="2067510"/>
            <a:ext cx="5126031" cy="27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design, logo, Písmo, Grafika&#10;&#10;Popis byl vytvořen automaticky">
            <a:extLst>
              <a:ext uri="{FF2B5EF4-FFF2-40B4-BE49-F238E27FC236}">
                <a16:creationId xmlns:a16="http://schemas.microsoft.com/office/drawing/2014/main" id="{E42C6B3B-2C7E-EDDB-5C32-17C5C9290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990600"/>
            <a:ext cx="4876800" cy="48768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EEF350-00D2-D206-7BA3-37A462B6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rgbClr val="0070C0"/>
                </a:solidFill>
              </a:rPr>
              <a:t>Zhodnocení praxe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D84094-1795-642B-0ABB-5DC513363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Logistika výrobního podniku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Metody štíhlé výroby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Nový software</a:t>
            </a:r>
          </a:p>
          <a:p>
            <a:pPr>
              <a:lnSpc>
                <a:spcPct val="150000"/>
              </a:lnSpc>
            </a:pPr>
            <a:r>
              <a:rPr lang="cs-CZ" b="1" dirty="0"/>
              <a:t>Týmová práce a komunikace ve společnosti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77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E19E9-C629-1E04-AE7F-BA944D07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809" y="2880158"/>
            <a:ext cx="4440382" cy="1097684"/>
          </a:xfrm>
        </p:spPr>
        <p:txBody>
          <a:bodyPr>
            <a:normAutofit/>
          </a:bodyPr>
          <a:lstStyle/>
          <a:p>
            <a:r>
              <a:rPr lang="cs-CZ" sz="3600" dirty="0"/>
              <a:t>Děkuji za pozornost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61629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578</Words>
  <Application>Microsoft Office PowerPoint</Application>
  <PresentationFormat>Širokoúhlá obrazovka</PresentationFormat>
  <Paragraphs>80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Motiv Office</vt:lpstr>
      <vt:lpstr>Závěrečná prezentace o průběhu semestrální praxe</vt:lpstr>
      <vt:lpstr>ENGEL strojírenská spol. s r.o.  </vt:lpstr>
      <vt:lpstr>Pracovní pozice praxe</vt:lpstr>
      <vt:lpstr>Další úkoly a činnosti</vt:lpstr>
      <vt:lpstr>Zhodnocení praxe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prezentace o průběhu semestrální praxe</dc:title>
  <dc:creator>Adam Daniel</dc:creator>
  <cp:lastModifiedBy>Adam Daniel</cp:lastModifiedBy>
  <cp:revision>16</cp:revision>
  <dcterms:created xsi:type="dcterms:W3CDTF">2024-01-09T14:15:30Z</dcterms:created>
  <dcterms:modified xsi:type="dcterms:W3CDTF">2024-01-09T19:16:52Z</dcterms:modified>
</cp:coreProperties>
</file>