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9"/>
  </p:notesMasterIdLst>
  <p:handoutMasterIdLst>
    <p:handoutMasterId r:id="rId10"/>
  </p:handoutMasterIdLst>
  <p:sldIdLst>
    <p:sldId id="258" r:id="rId2"/>
    <p:sldId id="257" r:id="rId3"/>
    <p:sldId id="259" r:id="rId4"/>
    <p:sldId id="261" r:id="rId5"/>
    <p:sldId id="262" r:id="rId6"/>
    <p:sldId id="263" r:id="rId7"/>
    <p:sldId id="260" r:id="rId8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8AE666-829D-48E8-9FC3-85FF0D1DB2B5}" type="datetime1">
              <a:rPr lang="cs-CZ" smtClean="0"/>
              <a:t>08.01.2024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200E62-9364-4CB9-89C4-77645E764019}" type="datetime1">
              <a:rPr lang="cs-CZ" smtClean="0"/>
              <a:t>08.01.2024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D239E7-27CF-40C7-8F0A-BFE4D4394C35}" type="datetime1">
              <a:rPr lang="cs-CZ" smtClean="0"/>
              <a:t>08.01.2024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79535A-A064-470E-AB26-E7F9E0FAA2CE}" type="datetime1">
              <a:rPr lang="cs-CZ" smtClean="0"/>
              <a:t>08.01.2024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A97A77-74DD-4E76-8172-DB6859F6630F}" type="datetime1">
              <a:rPr lang="cs-CZ" smtClean="0"/>
              <a:t>08.01.2024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CB81F3-DDE0-4DA4-BA3D-DCA17B514D85}" type="datetime1">
              <a:rPr lang="cs-CZ" smtClean="0"/>
              <a:t>08.01.2024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E4E29C-9478-40CB-B885-8083C7A499E9}" type="datetime1">
              <a:rPr lang="cs-CZ" smtClean="0"/>
              <a:t>08.01.2024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D01282-382C-4BEC-BF1E-B43C436AE95C}" type="datetime1">
              <a:rPr lang="cs-CZ" smtClean="0"/>
              <a:t>08.01.2024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FFA001-1288-4B91-8F38-F652FDAD1948}" type="datetime1">
              <a:rPr lang="cs-CZ" smtClean="0"/>
              <a:t>08.01.2024</a:t>
            </a:fld>
            <a:endParaRPr lang="en-US" dirty="0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F2F52B-EF36-4385-B68C-26B683FC6FB0}" type="datetime1">
              <a:rPr lang="cs-CZ" smtClean="0"/>
              <a:t>08.01.2024</a:t>
            </a:fld>
            <a:endParaRPr lang="en-US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2C2BC2-E937-462E-A053-77029519E0A6}" type="datetime1">
              <a:rPr lang="cs-CZ" smtClean="0"/>
              <a:t>08.01.2024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AE82B159-E07C-4CB9-92A4-E7A9600AB687}" type="datetime1">
              <a:rPr lang="cs-CZ" smtClean="0"/>
              <a:t>08.01.2024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3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E121A66-A1E7-4CF3-A514-5864B0060CFE}" type="datetime1">
              <a:rPr lang="cs-CZ" smtClean="0"/>
              <a:t>08.01.2024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4A0AA7D3-9C6A-469F-BADB-E9850326DE88}" type="datetime1">
              <a:rPr lang="cs-CZ" smtClean="0"/>
              <a:t>08.01.2024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délník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algn="ctr" rtl="0"/>
            <a:r>
              <a:rPr lang="cs-CZ" sz="2200" i="1" dirty="0">
                <a:solidFill>
                  <a:srgbClr val="FFFFFF"/>
                </a:solidFill>
              </a:rPr>
              <a:t>Vysoká škola technická a ekonomická v Českých Budějovicích</a:t>
            </a:r>
            <a:br>
              <a:rPr lang="cs-CZ" sz="2200" i="1" dirty="0">
                <a:solidFill>
                  <a:srgbClr val="FFFFFF"/>
                </a:solidFill>
              </a:rPr>
            </a:br>
            <a:br>
              <a:rPr lang="cs-CZ" sz="2200" i="1" dirty="0">
                <a:solidFill>
                  <a:srgbClr val="FFFFFF"/>
                </a:solidFill>
              </a:rPr>
            </a:br>
            <a:r>
              <a:rPr lang="cs-CZ" sz="2200" i="1" dirty="0">
                <a:solidFill>
                  <a:srgbClr val="FFFFFF"/>
                </a:solidFill>
              </a:rPr>
              <a:t>Ústav </a:t>
            </a:r>
            <a:r>
              <a:rPr lang="cs-CZ" sz="2200" i="1" dirty="0" err="1">
                <a:solidFill>
                  <a:srgbClr val="FFFFFF"/>
                </a:solidFill>
              </a:rPr>
              <a:t>technicko-technologický</a:t>
            </a:r>
            <a:br>
              <a:rPr lang="cs-CZ" sz="2200" i="1" dirty="0">
                <a:solidFill>
                  <a:srgbClr val="FFFFFF"/>
                </a:solidFill>
              </a:rPr>
            </a:br>
            <a:br>
              <a:rPr lang="cs-CZ" sz="4800" i="1" dirty="0">
                <a:solidFill>
                  <a:srgbClr val="FFFFFF"/>
                </a:solidFill>
              </a:rPr>
            </a:br>
            <a:r>
              <a:rPr lang="cs-CZ" sz="3000" b="1" i="1" dirty="0">
                <a:solidFill>
                  <a:srgbClr val="FFFFFF"/>
                </a:solidFill>
              </a:rPr>
              <a:t>Logistika</a:t>
            </a:r>
            <a:r>
              <a:rPr lang="cs-CZ" sz="4800" i="1" dirty="0">
                <a:solidFill>
                  <a:srgbClr val="FFFFFF"/>
                </a:solidFill>
              </a:rPr>
              <a:t> </a:t>
            </a:r>
            <a:br>
              <a:rPr lang="cs-CZ" sz="4800" i="1" dirty="0">
                <a:solidFill>
                  <a:srgbClr val="FFFFFF"/>
                </a:solidFill>
              </a:rPr>
            </a:br>
            <a:r>
              <a:rPr lang="cs-CZ" sz="2200" i="1" dirty="0">
                <a:solidFill>
                  <a:srgbClr val="FFFFFF"/>
                </a:solidFill>
              </a:rPr>
              <a:t>magisterský studijní program</a:t>
            </a:r>
            <a:br>
              <a:rPr lang="cs-CZ" sz="2200" i="1" dirty="0">
                <a:solidFill>
                  <a:srgbClr val="FFFFFF"/>
                </a:solidFill>
              </a:rPr>
            </a:br>
            <a:br>
              <a:rPr lang="cs-CZ" sz="2200" i="1" dirty="0">
                <a:solidFill>
                  <a:srgbClr val="FFFFFF"/>
                </a:solidFill>
              </a:rPr>
            </a:br>
            <a:br>
              <a:rPr lang="cs-CZ" sz="2200" i="1" dirty="0">
                <a:solidFill>
                  <a:srgbClr val="FFFFFF"/>
                </a:solidFill>
              </a:rPr>
            </a:br>
            <a:r>
              <a:rPr lang="cs-CZ" sz="4000" b="1" i="1" dirty="0">
                <a:solidFill>
                  <a:srgbClr val="FFFFFF"/>
                </a:solidFill>
              </a:rPr>
              <a:t>Obhajoba praxe</a:t>
            </a: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cs" dirty="0">
                <a:solidFill>
                  <a:srgbClr val="FFFFFF"/>
                </a:solidFill>
              </a:rPr>
              <a:t>Bc. Minh sladká</a:t>
            </a:r>
          </a:p>
          <a:p>
            <a:pPr rtl="0"/>
            <a:r>
              <a:rPr lang="cs" dirty="0">
                <a:solidFill>
                  <a:srgbClr val="FFFFFF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Obdélní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8"/>
            <a:ext cx="6253317" cy="710308"/>
          </a:xfrm>
        </p:spPr>
        <p:txBody>
          <a:bodyPr rtlCol="0">
            <a:normAutofit/>
          </a:bodyPr>
          <a:lstStyle/>
          <a:p>
            <a:pPr rtl="0"/>
            <a:r>
              <a:rPr lang="cs" sz="4000" dirty="0"/>
              <a:t>Představení firmy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2228295"/>
            <a:ext cx="6269347" cy="4216893"/>
          </a:xfrm>
        </p:spPr>
        <p:txBody>
          <a:bodyPr rtlCol="0">
            <a:norm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Sunrise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Elevator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Riding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Systems CZ (2021, D</a:t>
            </a:r>
            <a:r>
              <a:rPr lang="cs-CZ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ýšina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Tianjin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Sunrise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Machinery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Parts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Co., Ltd (2006, Č</a:t>
            </a:r>
            <a:r>
              <a:rPr lang="cs-CZ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ína)</a:t>
            </a: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Czech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Sunrise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Elevator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Parts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s. r.o. (2011)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výroba pevných a dutých vodicích kolejnic a jejich prodej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Vysoká kvalita výrobků a stabilní objem dodávek</a:t>
            </a:r>
            <a:endParaRPr lang="c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ázek 4" descr="Obrázek s budovou, sezením, lavičkou a stěnou&#10;&#10;Automaticky generovaný popi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obrázek 1" descr="podpis">
            <a:extLst>
              <a:ext uri="{FF2B5EF4-FFF2-40B4-BE49-F238E27FC236}">
                <a16:creationId xmlns:a16="http://schemas.microsoft.com/office/drawing/2014/main" id="{288A4F9C-91E7-9DEB-17EB-D0994B391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54" y="1385625"/>
            <a:ext cx="2596648" cy="60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75358-64E9-1C7A-B027-03EE942A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Náplň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6C137-C701-BC96-ADED-B79ED9DD2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4167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Název funkce: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Manažer logistiky</a:t>
            </a:r>
          </a:p>
          <a:p>
            <a:r>
              <a:rPr lang="cs-CZ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Od 1.3.2022 na HPP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Popis pracovních činností: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Operativa v oddělní nákupu a logistiky</a:t>
            </a: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Vyhledávání a vyhodnocování optimálních dodavatelů</a:t>
            </a: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Aktualizace dat v ERP systému - Kaiser</a:t>
            </a: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Kontrola stav zásob</a:t>
            </a: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Všechny logistické sítě – od dodavatele ke zákazníkům</a:t>
            </a: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Příprava logistických dokumentů</a:t>
            </a: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Zpracování reportů</a:t>
            </a: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0C8D69-9530-A9FD-F65A-40A652EBE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cs-CZ" dirty="0"/>
              <a:t>10.01.2024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9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B773EF8-F020-E5C8-30D3-89225A8B4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2C2BC2-E937-462E-A053-77029519E0A6}" type="datetime1">
              <a:rPr lang="cs-CZ" smtClean="0"/>
              <a:t>08.01.2024</a:t>
            </a:fld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09A0826-2378-FF98-A750-9DB2D747E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45" y="0"/>
            <a:ext cx="8507663" cy="640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10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22C4E52-CFC3-B749-D3E1-5D616C630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2C2BC2-E937-462E-A053-77029519E0A6}" type="datetime1">
              <a:rPr lang="cs-CZ" smtClean="0"/>
              <a:t>08.01.2024</a:t>
            </a:fld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72C856-5E9A-B0F8-70A9-0FD6D74DA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54" y="0"/>
            <a:ext cx="8534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13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2E06D7F-8D18-7B42-22EB-158E892E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2C2BC2-E937-462E-A053-77029519E0A6}" type="datetime1">
              <a:rPr lang="cs-CZ" smtClean="0"/>
              <a:t>08.01.2024</a:t>
            </a:fld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1FCFFA2-A429-CE77-AEC0-1BE7F24D1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47" y="0"/>
            <a:ext cx="8506785" cy="640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3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délník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algn="ctr" rtl="0"/>
            <a:r>
              <a:rPr lang="cs-CZ" sz="7200" i="1" dirty="0">
                <a:solidFill>
                  <a:srgbClr val="FFFFFF"/>
                </a:solidFill>
              </a:rPr>
              <a:t>Děkuji za pozornost!</a:t>
            </a:r>
            <a:endParaRPr lang="cs-CZ" sz="7200" b="1" i="1" dirty="0">
              <a:solidFill>
                <a:srgbClr val="FFFFFF"/>
              </a:solidFill>
            </a:endParaRP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endParaRPr lang="c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0159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5_TF56160789" id="{8AF6F0AA-8C72-4967-968E-D4393B06EDB9}" vid="{ACB952D6-6656-4F55-89C5-890C0D27D2F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{6EC53822-38F6-4733-80B7-18665F53F59B}tf56160789_win32</Template>
  <TotalTime>39</TotalTime>
  <Words>139</Words>
  <Application>Microsoft Office PowerPoint</Application>
  <PresentationFormat>Širokoúhlá obrazovka</PresentationFormat>
  <Paragraphs>25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4" baseType="lpstr">
      <vt:lpstr>Arial</vt:lpstr>
      <vt:lpstr>Bookman Old Style</vt:lpstr>
      <vt:lpstr>Calibri</vt:lpstr>
      <vt:lpstr>Franklin Gothic Book</vt:lpstr>
      <vt:lpstr>Symbol</vt:lpstr>
      <vt:lpstr>Times New Roman</vt:lpstr>
      <vt:lpstr>1_RetrospectVTI</vt:lpstr>
      <vt:lpstr>Vysoká škola technická a ekonomická v Českých Budějovicích  Ústav technicko-technologický  Logistika  magisterský studijní program   Obhajoba praxe</vt:lpstr>
      <vt:lpstr>Představení firmy</vt:lpstr>
      <vt:lpstr>Náplň práce</vt:lpstr>
      <vt:lpstr>Prezentace aplikace PowerPoint</vt:lpstr>
      <vt:lpstr>Prezentace aplikace PowerPoint</vt:lpstr>
      <vt:lpstr>Prezentace aplikace PowerPoint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v Českých Budějovicích  Ústav technicko-technologický  Logistika  magisterský studijní program   Obhajoba praxe</dc:title>
  <dc:creator>Minh Sladká</dc:creator>
  <cp:lastModifiedBy>Minh Sladká</cp:lastModifiedBy>
  <cp:revision>3</cp:revision>
  <dcterms:created xsi:type="dcterms:W3CDTF">2024-01-08T10:12:04Z</dcterms:created>
  <dcterms:modified xsi:type="dcterms:W3CDTF">2024-01-08T10:53:49Z</dcterms:modified>
</cp:coreProperties>
</file>