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1"/>
  </p:notesMasterIdLst>
  <p:sldIdLst>
    <p:sldId id="256" r:id="rId2"/>
    <p:sldId id="380" r:id="rId3"/>
    <p:sldId id="294" r:id="rId4"/>
    <p:sldId id="465" r:id="rId5"/>
    <p:sldId id="466" r:id="rId6"/>
    <p:sldId id="467" r:id="rId7"/>
    <p:sldId id="468" r:id="rId8"/>
    <p:sldId id="469" r:id="rId9"/>
    <p:sldId id="293" r:id="rId1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27.08.2020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180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Základní členění materiálů, jejich vlastností a kritéria volby</a:t>
            </a: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2" y="1107335"/>
            <a:ext cx="674939" cy="6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8BB2F3-0BDE-4237-88B0-677CCD80E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" y="754786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8D80A92-4A20-4AE3-975A-415344FCCF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08525"/>
          </a:xfrm>
        </p:spPr>
        <p:txBody>
          <a:bodyPr numCol="2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Automatizace a robotizace produkčních procesů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Architektura manipulátorů a robotů pro průmyslovou výrobu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Automatizované systémy produkčních procesů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Analýza a zpracování velkých dat v Průmyslu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Řízení v reálném čase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Průmysl 4.0 a průmyslový internet věcí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98141B"/>
                </a:solidFill>
              </a:rPr>
              <a:t>Základní členění materiálů, jejich vlastností a kritéria volby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Materiály v současné strojírenské praxi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Progresivní materiály a parametry materiálů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Projektování automatizovaných produkčních pracovišť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Metody materiálových toků a sledu operací výroby produktů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Dispoziční uspořádání automatizace  produkčních procesů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Příklad řešení vybraného automatizovaného logistického prvku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06375" y="1825625"/>
            <a:ext cx="8871721" cy="50568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Základní členění materiálů, jejich vlastností a kritéria volby </a:t>
            </a:r>
          </a:p>
        </p:txBody>
      </p:sp>
      <p:pic>
        <p:nvPicPr>
          <p:cNvPr id="2" name="Picture 4" descr="historie kopie">
            <a:extLst>
              <a:ext uri="{FF2B5EF4-FFF2-40B4-BE49-F238E27FC236}">
                <a16:creationId xmlns:a16="http://schemas.microsoft.com/office/drawing/2014/main" id="{50D33652-B06D-4FA5-B452-B70BCAFA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4" y="2466245"/>
            <a:ext cx="49911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7F3C8DA-D8A0-4A54-9BFC-6369C0334A9D}"/>
              </a:ext>
            </a:extLst>
          </p:cNvPr>
          <p:cNvSpPr/>
          <p:nvPr/>
        </p:nvSpPr>
        <p:spPr>
          <a:xfrm>
            <a:off x="210991" y="5843929"/>
            <a:ext cx="4651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Vývoj konstrukčních materiálů (podle </a:t>
            </a:r>
            <a:r>
              <a:rPr lang="cs-CZ" dirty="0" err="1"/>
              <a:t>Ashbyho</a:t>
            </a:r>
            <a:r>
              <a:rPr lang="cs-CZ" dirty="0"/>
              <a:t>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606293-1A13-479A-9D1D-CADA73AA60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01" y="2833910"/>
            <a:ext cx="3096895" cy="27762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9C59F8B-A40D-4C20-A13E-AFA194BDABD1}"/>
              </a:ext>
            </a:extLst>
          </p:cNvPr>
          <p:cNvSpPr/>
          <p:nvPr/>
        </p:nvSpPr>
        <p:spPr>
          <a:xfrm>
            <a:off x="6258947" y="5828570"/>
            <a:ext cx="254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Hlavní skupiny </a:t>
            </a:r>
            <a:r>
              <a:rPr lang="sk-SK" dirty="0" err="1"/>
              <a:t>materiálů</a:t>
            </a:r>
            <a:r>
              <a:rPr lang="sk-SK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06375" y="1825625"/>
            <a:ext cx="8871721" cy="50568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Základní členění materiálů, jejich vlastností a kritéria volby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6C29955-8E06-4790-B3B0-450EE8E204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9" y="2575453"/>
            <a:ext cx="4788792" cy="26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03C5365-33C8-4E2C-8F74-723767EB8FF4}"/>
              </a:ext>
            </a:extLst>
          </p:cNvPr>
          <p:cNvSpPr/>
          <p:nvPr/>
        </p:nvSpPr>
        <p:spPr>
          <a:xfrm>
            <a:off x="120959" y="5528202"/>
            <a:ext cx="3387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Rozdělení materiálů do skupin.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27C76A2-C2D5-4E64-B3A2-93557700DB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97" y="2466244"/>
            <a:ext cx="3962399" cy="27613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A9D8F9A3-B83C-43D5-85B9-DC2D04F17A8B}"/>
              </a:ext>
            </a:extLst>
          </p:cNvPr>
          <p:cNvSpPr/>
          <p:nvPr/>
        </p:nvSpPr>
        <p:spPr>
          <a:xfrm>
            <a:off x="5170752" y="5420963"/>
            <a:ext cx="3907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Vztah mezi vlastnostmi výrobku, materiálem a technologií. </a:t>
            </a:r>
          </a:p>
        </p:txBody>
      </p:sp>
    </p:spTree>
    <p:extLst>
      <p:ext uri="{BB962C8B-B14F-4D97-AF65-F5344CB8AC3E}">
        <p14:creationId xmlns:p14="http://schemas.microsoft.com/office/powerpoint/2010/main" val="3421793897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06375" y="1825625"/>
            <a:ext cx="8871721" cy="50568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Základní členění materiálů, jejich vlastností a kritéria volby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2BF1DB3-330D-4A60-B54A-5AF689CBDD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06552"/>
            <a:ext cx="4885690" cy="2604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847EFAD-FE1F-46CA-894D-6305A39B7C5F}"/>
              </a:ext>
            </a:extLst>
          </p:cNvPr>
          <p:cNvSpPr/>
          <p:nvPr/>
        </p:nvSpPr>
        <p:spPr>
          <a:xfrm>
            <a:off x="0" y="5407076"/>
            <a:ext cx="5247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/>
              <a:t>Vztah mezi složením a strukturou materiálu, jeho zpracováním, vlastnostmi a užitnými vlastnostmi výrobku.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6CFF6A-F5E1-4E19-8D6D-183B41DA9F5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7" y="2921858"/>
            <a:ext cx="2537778" cy="21228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40DE003-596F-4040-BE55-501AADB28287}"/>
              </a:ext>
            </a:extLst>
          </p:cNvPr>
          <p:cNvSpPr/>
          <p:nvPr/>
        </p:nvSpPr>
        <p:spPr>
          <a:xfrm>
            <a:off x="5736691" y="5407076"/>
            <a:ext cx="3341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Hlavní nákladové vstupy do výrobku.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35413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06375" y="1825625"/>
            <a:ext cx="8871721" cy="50568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Základní členění materiálů, jejich vlastností a kritéria volby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416FC9F-7F5A-4850-AE8E-4F9CF5FA85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0" y="2491164"/>
            <a:ext cx="5189220" cy="25101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1E7FD24-1B9F-497E-BA79-E918E8AD85DA}"/>
              </a:ext>
            </a:extLst>
          </p:cNvPr>
          <p:cNvSpPr/>
          <p:nvPr/>
        </p:nvSpPr>
        <p:spPr>
          <a:xfrm>
            <a:off x="156513" y="5317940"/>
            <a:ext cx="3497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Schéma pro klasifikaci tuhých látek.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52DD4F0-8E9D-4FFF-BFDD-AE5716413A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79" y="3017261"/>
            <a:ext cx="1951038" cy="19840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B6475C6A-25B1-4221-884A-F5D17FD31A00}"/>
              </a:ext>
            </a:extLst>
          </p:cNvPr>
          <p:cNvSpPr/>
          <p:nvPr/>
        </p:nvSpPr>
        <p:spPr>
          <a:xfrm>
            <a:off x="6122987" y="5317940"/>
            <a:ext cx="2715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Schéma hranové dislokace.</a:t>
            </a:r>
          </a:p>
        </p:txBody>
      </p:sp>
    </p:spTree>
    <p:extLst>
      <p:ext uri="{BB962C8B-B14F-4D97-AF65-F5344CB8AC3E}">
        <p14:creationId xmlns:p14="http://schemas.microsoft.com/office/powerpoint/2010/main" val="2725481020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06375" y="1825625"/>
            <a:ext cx="8871721" cy="50568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Základní členění materiálů, jejich vlastností a kritéria volby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2EB160-90DD-42AC-97FD-EA6D946029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4289" r="56306" b="4289"/>
          <a:stretch>
            <a:fillRect/>
          </a:stretch>
        </p:blipFill>
        <p:spPr bwMode="auto">
          <a:xfrm>
            <a:off x="130956" y="2654909"/>
            <a:ext cx="970598" cy="248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fotka3">
            <a:extLst>
              <a:ext uri="{FF2B5EF4-FFF2-40B4-BE49-F238E27FC236}">
                <a16:creationId xmlns:a16="http://schemas.microsoft.com/office/drawing/2014/main" id="{7BC94620-F363-4EE1-8F42-7E6F9921FF6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17" y="2760761"/>
            <a:ext cx="3081338" cy="23729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446D057-5255-4910-9E7B-E2D2208F777A}"/>
              </a:ext>
            </a:extLst>
          </p:cNvPr>
          <p:cNvSpPr/>
          <p:nvPr/>
        </p:nvSpPr>
        <p:spPr>
          <a:xfrm>
            <a:off x="50131" y="5479262"/>
            <a:ext cx="4528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Schéma deformace tyče tahem; </a:t>
            </a:r>
          </a:p>
          <a:p>
            <a:r>
              <a:rPr lang="cs-CZ" dirty="0"/>
              <a:t>tahová zkouška materiálu.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B6DC94-EB0A-4B59-9DA0-622A55A9B99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79" y="2760761"/>
            <a:ext cx="2697480" cy="24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1E874A07-5173-41A2-95D0-28F619D296AE}"/>
              </a:ext>
            </a:extLst>
          </p:cNvPr>
          <p:cNvSpPr/>
          <p:nvPr/>
        </p:nvSpPr>
        <p:spPr>
          <a:xfrm>
            <a:off x="5647224" y="5483318"/>
            <a:ext cx="3153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Pracovní diagram různých látek.</a:t>
            </a:r>
          </a:p>
        </p:txBody>
      </p:sp>
    </p:spTree>
    <p:extLst>
      <p:ext uri="{BB962C8B-B14F-4D97-AF65-F5344CB8AC3E}">
        <p14:creationId xmlns:p14="http://schemas.microsoft.com/office/powerpoint/2010/main" val="353578322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06375" y="1825625"/>
            <a:ext cx="8871721" cy="50568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Základní členění materiálů, jejich vlastností a kritéria volby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72B2673-740B-4747-AE06-77E9B2F4E0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517370"/>
            <a:ext cx="2991486" cy="303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1FDA4B8-28C1-423D-B7CF-D4989E1AD2B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11" y="2447957"/>
            <a:ext cx="3556635" cy="3422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71622FA-5450-4856-B609-6CB1556E8344}"/>
              </a:ext>
            </a:extLst>
          </p:cNvPr>
          <p:cNvSpPr/>
          <p:nvPr/>
        </p:nvSpPr>
        <p:spPr>
          <a:xfrm>
            <a:off x="2172614" y="5942680"/>
            <a:ext cx="5317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Určení sil a deformací; grafické stanovení hodnot </a:t>
            </a:r>
            <a:r>
              <a:rPr lang="cs-CZ" i="1" dirty="0"/>
              <a:t>C </a:t>
            </a:r>
            <a:r>
              <a:rPr lang="cs-CZ" dirty="0"/>
              <a:t>a </a:t>
            </a:r>
            <a:r>
              <a:rPr lang="cs-CZ" i="1" dirty="0"/>
              <a:t>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191673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5423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6602</TotalTime>
  <Words>514</Words>
  <Application>Microsoft Office PowerPoint</Application>
  <PresentationFormat>Předvádění na obrazovce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Motiv Office</vt:lpstr>
      <vt:lpstr>Základní členění materiálů, jejich vlastností a kritéria volby</vt:lpstr>
      <vt:lpstr>Kurz CŽV orientovaný na výkon povolání</vt:lpstr>
      <vt:lpstr>Kurz CŽV orientovaný na výkon povolání</vt:lpstr>
      <vt:lpstr>Kurz CŽV orientovaný na výkon povolání</vt:lpstr>
      <vt:lpstr>Kurz CŽV orientovaný na výkon povolání</vt:lpstr>
      <vt:lpstr>Kurz CŽV orientovaný na výkon povolání</vt:lpstr>
      <vt:lpstr>Kurz CŽV orientovaný na výkon povolání</vt:lpstr>
      <vt:lpstr>Kurz CŽV orientovaný na výkon povolání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Anna Palokha</cp:lastModifiedBy>
  <cp:revision>253</cp:revision>
  <dcterms:created xsi:type="dcterms:W3CDTF">2015-10-09T09:08:26Z</dcterms:created>
  <dcterms:modified xsi:type="dcterms:W3CDTF">2020-08-27T11:14:02Z</dcterms:modified>
</cp:coreProperties>
</file>