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15"/>
  </p:notesMasterIdLst>
  <p:sldIdLst>
    <p:sldId id="256" r:id="rId2"/>
    <p:sldId id="380" r:id="rId3"/>
    <p:sldId id="294" r:id="rId4"/>
    <p:sldId id="462" r:id="rId5"/>
    <p:sldId id="463" r:id="rId6"/>
    <p:sldId id="464" r:id="rId7"/>
    <p:sldId id="465" r:id="rId8"/>
    <p:sldId id="466" r:id="rId9"/>
    <p:sldId id="467" r:id="rId10"/>
    <p:sldId id="468" r:id="rId11"/>
    <p:sldId id="469" r:id="rId12"/>
    <p:sldId id="470" r:id="rId13"/>
    <p:sldId id="293" r:id="rId14"/>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5pPr>
    <a:lvl6pPr marL="2286000" algn="l" defTabSz="914400" rtl="0" eaLnBrk="1" latinLnBrk="0" hangingPunct="1">
      <a:defRPr kern="1200">
        <a:solidFill>
          <a:schemeClr val="tx1"/>
        </a:solidFill>
        <a:latin typeface="Trebuchet MS" panose="020B0703020202090204" pitchFamily="34" charset="0"/>
        <a:ea typeface="+mn-ea"/>
        <a:cs typeface="+mn-cs"/>
      </a:defRPr>
    </a:lvl6pPr>
    <a:lvl7pPr marL="2743200" algn="l" defTabSz="914400" rtl="0" eaLnBrk="1" latinLnBrk="0" hangingPunct="1">
      <a:defRPr kern="1200">
        <a:solidFill>
          <a:schemeClr val="tx1"/>
        </a:solidFill>
        <a:latin typeface="Trebuchet MS" panose="020B0703020202090204" pitchFamily="34" charset="0"/>
        <a:ea typeface="+mn-ea"/>
        <a:cs typeface="+mn-cs"/>
      </a:defRPr>
    </a:lvl7pPr>
    <a:lvl8pPr marL="3200400" algn="l" defTabSz="914400" rtl="0" eaLnBrk="1" latinLnBrk="0" hangingPunct="1">
      <a:defRPr kern="1200">
        <a:solidFill>
          <a:schemeClr val="tx1"/>
        </a:solidFill>
        <a:latin typeface="Trebuchet MS" panose="020B0703020202090204" pitchFamily="34" charset="0"/>
        <a:ea typeface="+mn-ea"/>
        <a:cs typeface="+mn-cs"/>
      </a:defRPr>
    </a:lvl8pPr>
    <a:lvl9pPr marL="3657600" algn="l" defTabSz="914400" rtl="0" eaLnBrk="1" latinLnBrk="0" hangingPunct="1">
      <a:defRPr kern="1200">
        <a:solidFill>
          <a:schemeClr val="tx1"/>
        </a:solidFill>
        <a:latin typeface="Trebuchet MS" panose="020B070302020209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4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štýlu, mriežka tabuľ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Stredný štý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75" autoAdjust="0"/>
    <p:restoredTop sz="94660"/>
  </p:normalViewPr>
  <p:slideViewPr>
    <p:cSldViewPr snapToGrid="0">
      <p:cViewPr varScale="1">
        <p:scale>
          <a:sx n="116" d="100"/>
          <a:sy n="116" d="100"/>
        </p:scale>
        <p:origin x="179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hlavičky 1">
            <a:extLst>
              <a:ext uri="{FF2B5EF4-FFF2-40B4-BE49-F238E27FC236}">
                <a16:creationId xmlns:a16="http://schemas.microsoft.com/office/drawing/2014/main" id="{E169075B-CC2A-A246-9BE2-44B3792662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cs-CZ"/>
          </a:p>
        </p:txBody>
      </p:sp>
      <p:sp>
        <p:nvSpPr>
          <p:cNvPr id="3" name="Zástupný symbol dátumu 2">
            <a:extLst>
              <a:ext uri="{FF2B5EF4-FFF2-40B4-BE49-F238E27FC236}">
                <a16:creationId xmlns:a16="http://schemas.microsoft.com/office/drawing/2014/main" id="{0D72DE7B-9807-304E-B113-07106B5FE3F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966E3F7-B81A-E347-899F-ECE6E9467646}" type="datetimeFigureOut">
              <a:rPr lang="cs-CZ"/>
              <a:pPr>
                <a:defRPr/>
              </a:pPr>
              <a:t>27.08.2020</a:t>
            </a:fld>
            <a:endParaRPr lang="cs-CZ"/>
          </a:p>
        </p:txBody>
      </p:sp>
      <p:sp>
        <p:nvSpPr>
          <p:cNvPr id="4" name="Zástupný symbol obrazu snímky 3">
            <a:extLst>
              <a:ext uri="{FF2B5EF4-FFF2-40B4-BE49-F238E27FC236}">
                <a16:creationId xmlns:a16="http://schemas.microsoft.com/office/drawing/2014/main" id="{7C452DB2-D0A0-9048-BA12-FEF1EBDB4BD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oznámok 4">
            <a:extLst>
              <a:ext uri="{FF2B5EF4-FFF2-40B4-BE49-F238E27FC236}">
                <a16:creationId xmlns:a16="http://schemas.microsoft.com/office/drawing/2014/main" id="{F1CC6C1C-37F6-1445-88D8-C0C31522382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noProof="0"/>
              <a:t>Upravte štýl predlohy textu.</a:t>
            </a:r>
          </a:p>
          <a:p>
            <a:pPr lvl="1"/>
            <a:r>
              <a:rPr lang="sk-SK" noProof="0"/>
              <a:t>Druhá úroveň</a:t>
            </a:r>
          </a:p>
          <a:p>
            <a:pPr lvl="2"/>
            <a:r>
              <a:rPr lang="sk-SK" noProof="0"/>
              <a:t>Tretia úroveň</a:t>
            </a:r>
          </a:p>
          <a:p>
            <a:pPr lvl="3"/>
            <a:r>
              <a:rPr lang="sk-SK" noProof="0"/>
              <a:t>Štvrtá úroveň</a:t>
            </a:r>
          </a:p>
          <a:p>
            <a:pPr lvl="4"/>
            <a:r>
              <a:rPr lang="sk-SK" noProof="0"/>
              <a:t>Piata úroveň</a:t>
            </a:r>
            <a:endParaRPr lang="cs-CZ" noProof="0"/>
          </a:p>
        </p:txBody>
      </p:sp>
      <p:sp>
        <p:nvSpPr>
          <p:cNvPr id="6" name="Zástupný symbol päty 5">
            <a:extLst>
              <a:ext uri="{FF2B5EF4-FFF2-40B4-BE49-F238E27FC236}">
                <a16:creationId xmlns:a16="http://schemas.microsoft.com/office/drawing/2014/main" id="{22E57085-77BB-3B47-9F92-3AF9F2BD465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cs-CZ"/>
          </a:p>
        </p:txBody>
      </p:sp>
      <p:sp>
        <p:nvSpPr>
          <p:cNvPr id="7" name="Zástupný symbol čísla snímky 6">
            <a:extLst>
              <a:ext uri="{FF2B5EF4-FFF2-40B4-BE49-F238E27FC236}">
                <a16:creationId xmlns:a16="http://schemas.microsoft.com/office/drawing/2014/main" id="{5A75D23F-AD84-E848-AE8A-0ADFDF92EB9E}"/>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86AC7EC-89F2-3946-BE34-997CEAFD66F6}" type="slidenum">
              <a:rPr lang="cs-CZ" altLang="cs-CZ"/>
              <a:pPr>
                <a:defRPr/>
              </a:pPr>
              <a:t>‹#›</a:t>
            </a:fld>
            <a:endParaRPr lang="cs-CZ" altLang="cs-CZ"/>
          </a:p>
        </p:txBody>
      </p:sp>
    </p:spTree>
    <p:extLst>
      <p:ext uri="{BB962C8B-B14F-4D97-AF65-F5344CB8AC3E}">
        <p14:creationId xmlns:p14="http://schemas.microsoft.com/office/powerpoint/2010/main" val="3302694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 podnadpisů.</a:t>
            </a:r>
            <a:endParaRPr lang="en-US" dirty="0"/>
          </a:p>
        </p:txBody>
      </p:sp>
      <p:sp>
        <p:nvSpPr>
          <p:cNvPr id="4" name="Date Placeholder 3">
            <a:extLst>
              <a:ext uri="{FF2B5EF4-FFF2-40B4-BE49-F238E27FC236}">
                <a16:creationId xmlns:a16="http://schemas.microsoft.com/office/drawing/2014/main" id="{65DF3C24-F785-6B43-8B82-D51088DB1251}"/>
              </a:ext>
            </a:extLst>
          </p:cNvPr>
          <p:cNvSpPr>
            <a:spLocks noGrp="1"/>
          </p:cNvSpPr>
          <p:nvPr>
            <p:ph type="dt" sz="half" idx="10"/>
          </p:nvPr>
        </p:nvSpPr>
        <p:spPr/>
        <p:txBody>
          <a:bodyPr/>
          <a:lstStyle>
            <a:lvl1pPr>
              <a:defRPr/>
            </a:lvl1pPr>
          </a:lstStyle>
          <a:p>
            <a:pPr>
              <a:defRPr/>
            </a:pPr>
            <a:fld id="{E57E466E-40E1-4441-BABD-D347ADBFB6D7}" type="datetimeFigureOut">
              <a:rPr lang="sk-SK"/>
              <a:pPr>
                <a:defRPr/>
              </a:pPr>
              <a:t>27. 8. 2020</a:t>
            </a:fld>
            <a:endParaRPr lang="sk-SK"/>
          </a:p>
        </p:txBody>
      </p:sp>
      <p:sp>
        <p:nvSpPr>
          <p:cNvPr id="5" name="Footer Placeholder 4">
            <a:extLst>
              <a:ext uri="{FF2B5EF4-FFF2-40B4-BE49-F238E27FC236}">
                <a16:creationId xmlns:a16="http://schemas.microsoft.com/office/drawing/2014/main" id="{48A19104-603D-E64F-8B15-E1FCED0BC22E}"/>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5">
            <a:extLst>
              <a:ext uri="{FF2B5EF4-FFF2-40B4-BE49-F238E27FC236}">
                <a16:creationId xmlns:a16="http://schemas.microsoft.com/office/drawing/2014/main" id="{B57E06A0-8F70-104A-B71B-FEC199AD6E66}"/>
              </a:ext>
            </a:extLst>
          </p:cNvPr>
          <p:cNvSpPr>
            <a:spLocks noGrp="1"/>
          </p:cNvSpPr>
          <p:nvPr>
            <p:ph type="sldNum" sz="quarter" idx="12"/>
          </p:nvPr>
        </p:nvSpPr>
        <p:spPr/>
        <p:txBody>
          <a:bodyPr/>
          <a:lstStyle>
            <a:lvl1pPr>
              <a:defRPr/>
            </a:lvl1pPr>
          </a:lstStyle>
          <a:p>
            <a:pPr>
              <a:defRPr/>
            </a:pPr>
            <a:fld id="{4ACB1D7E-5C34-B64F-BD06-258E36215471}" type="slidenum">
              <a:rPr lang="sk-SK" altLang="cs-CZ"/>
              <a:pPr>
                <a:defRPr/>
              </a:pPr>
              <a:t>‹#›</a:t>
            </a:fld>
            <a:endParaRPr lang="sk-SK" altLang="cs-CZ"/>
          </a:p>
        </p:txBody>
      </p:sp>
    </p:spTree>
    <p:extLst>
      <p:ext uri="{BB962C8B-B14F-4D97-AF65-F5344CB8AC3E}">
        <p14:creationId xmlns:p14="http://schemas.microsoft.com/office/powerpoint/2010/main" val="94012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CB60F7D6-1E73-774B-8E8B-91D80A032F24}"/>
              </a:ext>
            </a:extLst>
          </p:cNvPr>
          <p:cNvSpPr>
            <a:spLocks noGrp="1"/>
          </p:cNvSpPr>
          <p:nvPr>
            <p:ph type="dt" sz="half" idx="10"/>
          </p:nvPr>
        </p:nvSpPr>
        <p:spPr/>
        <p:txBody>
          <a:bodyPr/>
          <a:lstStyle>
            <a:lvl1pPr>
              <a:defRPr/>
            </a:lvl1pPr>
          </a:lstStyle>
          <a:p>
            <a:pPr>
              <a:defRPr/>
            </a:pPr>
            <a:fld id="{98774B43-6C96-4A40-A808-580195111A64}" type="datetimeFigureOut">
              <a:rPr lang="sk-SK"/>
              <a:pPr>
                <a:defRPr/>
              </a:pPr>
              <a:t>27. 8. 2020</a:t>
            </a:fld>
            <a:endParaRPr lang="sk-SK"/>
          </a:p>
        </p:txBody>
      </p:sp>
      <p:sp>
        <p:nvSpPr>
          <p:cNvPr id="5" name="Footer Placeholder 4">
            <a:extLst>
              <a:ext uri="{FF2B5EF4-FFF2-40B4-BE49-F238E27FC236}">
                <a16:creationId xmlns:a16="http://schemas.microsoft.com/office/drawing/2014/main" id="{2730BF08-819A-5545-A329-7DD26A5CCF95}"/>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5">
            <a:extLst>
              <a:ext uri="{FF2B5EF4-FFF2-40B4-BE49-F238E27FC236}">
                <a16:creationId xmlns:a16="http://schemas.microsoft.com/office/drawing/2014/main" id="{AF081728-870E-764A-A876-B1A2B8B83D40}"/>
              </a:ext>
            </a:extLst>
          </p:cNvPr>
          <p:cNvSpPr>
            <a:spLocks noGrp="1"/>
          </p:cNvSpPr>
          <p:nvPr>
            <p:ph type="sldNum" sz="quarter" idx="12"/>
          </p:nvPr>
        </p:nvSpPr>
        <p:spPr/>
        <p:txBody>
          <a:bodyPr/>
          <a:lstStyle>
            <a:lvl1pPr>
              <a:defRPr/>
            </a:lvl1pPr>
          </a:lstStyle>
          <a:p>
            <a:pPr>
              <a:defRPr/>
            </a:pPr>
            <a:fld id="{4CF86F83-658E-734E-B2D6-C089A0C8927C}" type="slidenum">
              <a:rPr lang="sk-SK" altLang="cs-CZ"/>
              <a:pPr>
                <a:defRPr/>
              </a:pPr>
              <a:t>‹#›</a:t>
            </a:fld>
            <a:endParaRPr lang="sk-SK" altLang="cs-CZ"/>
          </a:p>
        </p:txBody>
      </p:sp>
    </p:spTree>
    <p:extLst>
      <p:ext uri="{BB962C8B-B14F-4D97-AF65-F5344CB8AC3E}">
        <p14:creationId xmlns:p14="http://schemas.microsoft.com/office/powerpoint/2010/main" val="138426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66C0A183-B033-BA4A-AEC1-8A75293DCF10}"/>
              </a:ext>
            </a:extLst>
          </p:cNvPr>
          <p:cNvSpPr>
            <a:spLocks noGrp="1"/>
          </p:cNvSpPr>
          <p:nvPr>
            <p:ph type="dt" sz="half" idx="10"/>
          </p:nvPr>
        </p:nvSpPr>
        <p:spPr/>
        <p:txBody>
          <a:bodyPr/>
          <a:lstStyle>
            <a:lvl1pPr>
              <a:defRPr/>
            </a:lvl1pPr>
          </a:lstStyle>
          <a:p>
            <a:pPr>
              <a:defRPr/>
            </a:pPr>
            <a:fld id="{54ADF539-959D-B34E-8709-EBEF908FF6A6}" type="datetimeFigureOut">
              <a:rPr lang="sk-SK"/>
              <a:pPr>
                <a:defRPr/>
              </a:pPr>
              <a:t>27. 8. 2020</a:t>
            </a:fld>
            <a:endParaRPr lang="sk-SK"/>
          </a:p>
        </p:txBody>
      </p:sp>
      <p:sp>
        <p:nvSpPr>
          <p:cNvPr id="5" name="Footer Placeholder 4">
            <a:extLst>
              <a:ext uri="{FF2B5EF4-FFF2-40B4-BE49-F238E27FC236}">
                <a16:creationId xmlns:a16="http://schemas.microsoft.com/office/drawing/2014/main" id="{F5FEE993-7089-2049-8C85-FDCFD5962C0D}"/>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5">
            <a:extLst>
              <a:ext uri="{FF2B5EF4-FFF2-40B4-BE49-F238E27FC236}">
                <a16:creationId xmlns:a16="http://schemas.microsoft.com/office/drawing/2014/main" id="{192E5A2E-8BA7-0140-9BB0-FB6ACA881D8C}"/>
              </a:ext>
            </a:extLst>
          </p:cNvPr>
          <p:cNvSpPr>
            <a:spLocks noGrp="1"/>
          </p:cNvSpPr>
          <p:nvPr>
            <p:ph type="sldNum" sz="quarter" idx="12"/>
          </p:nvPr>
        </p:nvSpPr>
        <p:spPr/>
        <p:txBody>
          <a:bodyPr/>
          <a:lstStyle>
            <a:lvl1pPr>
              <a:defRPr/>
            </a:lvl1pPr>
          </a:lstStyle>
          <a:p>
            <a:pPr>
              <a:defRPr/>
            </a:pPr>
            <a:fld id="{AFA3E346-8FF3-E940-B041-3BCDA563A3A6}" type="slidenum">
              <a:rPr lang="sk-SK" altLang="cs-CZ"/>
              <a:pPr>
                <a:defRPr/>
              </a:pPr>
              <a:t>‹#›</a:t>
            </a:fld>
            <a:endParaRPr lang="sk-SK" altLang="cs-CZ"/>
          </a:p>
        </p:txBody>
      </p:sp>
    </p:spTree>
    <p:extLst>
      <p:ext uri="{BB962C8B-B14F-4D97-AF65-F5344CB8AC3E}">
        <p14:creationId xmlns:p14="http://schemas.microsoft.com/office/powerpoint/2010/main" val="60396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B385C8FD-E78E-6E42-81DD-756DF3B5B662}"/>
              </a:ext>
            </a:extLst>
          </p:cNvPr>
          <p:cNvSpPr>
            <a:spLocks noGrp="1"/>
          </p:cNvSpPr>
          <p:nvPr>
            <p:ph type="dt" sz="half" idx="10"/>
          </p:nvPr>
        </p:nvSpPr>
        <p:spPr/>
        <p:txBody>
          <a:bodyPr/>
          <a:lstStyle>
            <a:lvl1pPr>
              <a:defRPr/>
            </a:lvl1pPr>
          </a:lstStyle>
          <a:p>
            <a:pPr>
              <a:defRPr/>
            </a:pPr>
            <a:fld id="{62A7EFCF-2DF6-BE46-9AFE-ACD35B994AF3}" type="datetimeFigureOut">
              <a:rPr lang="sk-SK"/>
              <a:pPr>
                <a:defRPr/>
              </a:pPr>
              <a:t>27. 8. 2020</a:t>
            </a:fld>
            <a:endParaRPr lang="sk-SK"/>
          </a:p>
        </p:txBody>
      </p:sp>
      <p:sp>
        <p:nvSpPr>
          <p:cNvPr id="5" name="Footer Placeholder 4">
            <a:extLst>
              <a:ext uri="{FF2B5EF4-FFF2-40B4-BE49-F238E27FC236}">
                <a16:creationId xmlns:a16="http://schemas.microsoft.com/office/drawing/2014/main" id="{AEAE771D-66FD-BE47-A661-6E0A7D16B41F}"/>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5">
            <a:extLst>
              <a:ext uri="{FF2B5EF4-FFF2-40B4-BE49-F238E27FC236}">
                <a16:creationId xmlns:a16="http://schemas.microsoft.com/office/drawing/2014/main" id="{42027475-0B63-1144-B2E9-6BBD77776174}"/>
              </a:ext>
            </a:extLst>
          </p:cNvPr>
          <p:cNvSpPr>
            <a:spLocks noGrp="1"/>
          </p:cNvSpPr>
          <p:nvPr>
            <p:ph type="sldNum" sz="quarter" idx="12"/>
          </p:nvPr>
        </p:nvSpPr>
        <p:spPr/>
        <p:txBody>
          <a:bodyPr/>
          <a:lstStyle>
            <a:lvl1pPr>
              <a:defRPr/>
            </a:lvl1pPr>
          </a:lstStyle>
          <a:p>
            <a:pPr>
              <a:defRPr/>
            </a:pPr>
            <a:fld id="{8B7A71C2-0F8F-7841-B85A-445BD80B66CF}" type="slidenum">
              <a:rPr lang="sk-SK" altLang="cs-CZ"/>
              <a:pPr>
                <a:defRPr/>
              </a:pPr>
              <a:t>‹#›</a:t>
            </a:fld>
            <a:endParaRPr lang="sk-SK" altLang="cs-CZ"/>
          </a:p>
        </p:txBody>
      </p:sp>
    </p:spTree>
    <p:extLst>
      <p:ext uri="{BB962C8B-B14F-4D97-AF65-F5344CB8AC3E}">
        <p14:creationId xmlns:p14="http://schemas.microsoft.com/office/powerpoint/2010/main" val="259209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a:extLst>
              <a:ext uri="{FF2B5EF4-FFF2-40B4-BE49-F238E27FC236}">
                <a16:creationId xmlns:a16="http://schemas.microsoft.com/office/drawing/2014/main" id="{6A24BF44-6B2A-1844-B37B-CD1D88EF8E7E}"/>
              </a:ext>
            </a:extLst>
          </p:cNvPr>
          <p:cNvSpPr>
            <a:spLocks noGrp="1"/>
          </p:cNvSpPr>
          <p:nvPr>
            <p:ph type="dt" sz="half" idx="10"/>
          </p:nvPr>
        </p:nvSpPr>
        <p:spPr/>
        <p:txBody>
          <a:bodyPr/>
          <a:lstStyle>
            <a:lvl1pPr>
              <a:defRPr/>
            </a:lvl1pPr>
          </a:lstStyle>
          <a:p>
            <a:pPr>
              <a:defRPr/>
            </a:pPr>
            <a:fld id="{505F735B-88E7-154D-BF7F-47988E167A22}" type="datetimeFigureOut">
              <a:rPr lang="sk-SK"/>
              <a:pPr>
                <a:defRPr/>
              </a:pPr>
              <a:t>27. 8. 2020</a:t>
            </a:fld>
            <a:endParaRPr lang="sk-SK"/>
          </a:p>
        </p:txBody>
      </p:sp>
      <p:sp>
        <p:nvSpPr>
          <p:cNvPr id="5" name="Footer Placeholder 4">
            <a:extLst>
              <a:ext uri="{FF2B5EF4-FFF2-40B4-BE49-F238E27FC236}">
                <a16:creationId xmlns:a16="http://schemas.microsoft.com/office/drawing/2014/main" id="{A12C1995-765A-4C4A-9DD7-BFC75FC9CC4A}"/>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5">
            <a:extLst>
              <a:ext uri="{FF2B5EF4-FFF2-40B4-BE49-F238E27FC236}">
                <a16:creationId xmlns:a16="http://schemas.microsoft.com/office/drawing/2014/main" id="{8CEAE9ED-395D-7F4F-808B-F8673145ABE5}"/>
              </a:ext>
            </a:extLst>
          </p:cNvPr>
          <p:cNvSpPr>
            <a:spLocks noGrp="1"/>
          </p:cNvSpPr>
          <p:nvPr>
            <p:ph type="sldNum" sz="quarter" idx="12"/>
          </p:nvPr>
        </p:nvSpPr>
        <p:spPr/>
        <p:txBody>
          <a:bodyPr/>
          <a:lstStyle>
            <a:lvl1pPr>
              <a:defRPr/>
            </a:lvl1pPr>
          </a:lstStyle>
          <a:p>
            <a:pPr>
              <a:defRPr/>
            </a:pPr>
            <a:fld id="{99AD6F78-11B3-2F44-8E28-F00375AFEB20}" type="slidenum">
              <a:rPr lang="sk-SK" altLang="cs-CZ"/>
              <a:pPr>
                <a:defRPr/>
              </a:pPr>
              <a:t>‹#›</a:t>
            </a:fld>
            <a:endParaRPr lang="sk-SK" altLang="cs-CZ"/>
          </a:p>
        </p:txBody>
      </p:sp>
    </p:spTree>
    <p:extLst>
      <p:ext uri="{BB962C8B-B14F-4D97-AF65-F5344CB8AC3E}">
        <p14:creationId xmlns:p14="http://schemas.microsoft.com/office/powerpoint/2010/main" val="108410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3">
            <a:extLst>
              <a:ext uri="{FF2B5EF4-FFF2-40B4-BE49-F238E27FC236}">
                <a16:creationId xmlns:a16="http://schemas.microsoft.com/office/drawing/2014/main" id="{F7D738E2-C269-2B40-B4C2-A3CF465BA2B0}"/>
              </a:ext>
            </a:extLst>
          </p:cNvPr>
          <p:cNvSpPr>
            <a:spLocks noGrp="1"/>
          </p:cNvSpPr>
          <p:nvPr>
            <p:ph type="dt" sz="half" idx="10"/>
          </p:nvPr>
        </p:nvSpPr>
        <p:spPr/>
        <p:txBody>
          <a:bodyPr/>
          <a:lstStyle>
            <a:lvl1pPr>
              <a:defRPr/>
            </a:lvl1pPr>
          </a:lstStyle>
          <a:p>
            <a:pPr>
              <a:defRPr/>
            </a:pPr>
            <a:fld id="{85EF5467-32E8-8E48-8A31-046EA149BFB6}" type="datetimeFigureOut">
              <a:rPr lang="sk-SK"/>
              <a:pPr>
                <a:defRPr/>
              </a:pPr>
              <a:t>27. 8. 2020</a:t>
            </a:fld>
            <a:endParaRPr lang="sk-SK"/>
          </a:p>
        </p:txBody>
      </p:sp>
      <p:sp>
        <p:nvSpPr>
          <p:cNvPr id="6" name="Footer Placeholder 4">
            <a:extLst>
              <a:ext uri="{FF2B5EF4-FFF2-40B4-BE49-F238E27FC236}">
                <a16:creationId xmlns:a16="http://schemas.microsoft.com/office/drawing/2014/main" id="{F71B063D-6A8F-AD4F-849A-A581EEE90F3C}"/>
              </a:ext>
            </a:extLst>
          </p:cNvPr>
          <p:cNvSpPr>
            <a:spLocks noGrp="1"/>
          </p:cNvSpPr>
          <p:nvPr>
            <p:ph type="ftr" sz="quarter" idx="11"/>
          </p:nvPr>
        </p:nvSpPr>
        <p:spPr/>
        <p:txBody>
          <a:bodyPr/>
          <a:lstStyle>
            <a:lvl1pPr>
              <a:defRPr/>
            </a:lvl1pPr>
          </a:lstStyle>
          <a:p>
            <a:pPr>
              <a:defRPr/>
            </a:pPr>
            <a:endParaRPr lang="sk-SK"/>
          </a:p>
        </p:txBody>
      </p:sp>
      <p:sp>
        <p:nvSpPr>
          <p:cNvPr id="7" name="Slide Number Placeholder 5">
            <a:extLst>
              <a:ext uri="{FF2B5EF4-FFF2-40B4-BE49-F238E27FC236}">
                <a16:creationId xmlns:a16="http://schemas.microsoft.com/office/drawing/2014/main" id="{3A3A3F98-2A38-7F48-85B7-6BC76266DE0A}"/>
              </a:ext>
            </a:extLst>
          </p:cNvPr>
          <p:cNvSpPr>
            <a:spLocks noGrp="1"/>
          </p:cNvSpPr>
          <p:nvPr>
            <p:ph type="sldNum" sz="quarter" idx="12"/>
          </p:nvPr>
        </p:nvSpPr>
        <p:spPr/>
        <p:txBody>
          <a:bodyPr/>
          <a:lstStyle>
            <a:lvl1pPr>
              <a:defRPr/>
            </a:lvl1pPr>
          </a:lstStyle>
          <a:p>
            <a:pPr>
              <a:defRPr/>
            </a:pPr>
            <a:fld id="{9899CFDD-4BB7-E040-A703-D885B8F7A5F8}" type="slidenum">
              <a:rPr lang="sk-SK" altLang="cs-CZ"/>
              <a:pPr>
                <a:defRPr/>
              </a:pPr>
              <a:t>‹#›</a:t>
            </a:fld>
            <a:endParaRPr lang="sk-SK" altLang="cs-CZ"/>
          </a:p>
        </p:txBody>
      </p:sp>
    </p:spTree>
    <p:extLst>
      <p:ext uri="{BB962C8B-B14F-4D97-AF65-F5344CB8AC3E}">
        <p14:creationId xmlns:p14="http://schemas.microsoft.com/office/powerpoint/2010/main" val="199991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a:extLst>
              <a:ext uri="{FF2B5EF4-FFF2-40B4-BE49-F238E27FC236}">
                <a16:creationId xmlns:a16="http://schemas.microsoft.com/office/drawing/2014/main" id="{C385DD28-0F5E-1B42-9C1D-0C7D2C83C187}"/>
              </a:ext>
            </a:extLst>
          </p:cNvPr>
          <p:cNvSpPr>
            <a:spLocks noGrp="1"/>
          </p:cNvSpPr>
          <p:nvPr>
            <p:ph type="dt" sz="half" idx="10"/>
          </p:nvPr>
        </p:nvSpPr>
        <p:spPr/>
        <p:txBody>
          <a:bodyPr/>
          <a:lstStyle>
            <a:lvl1pPr>
              <a:defRPr/>
            </a:lvl1pPr>
          </a:lstStyle>
          <a:p>
            <a:pPr>
              <a:defRPr/>
            </a:pPr>
            <a:fld id="{6B250DC9-7735-6E44-AF04-D509739D264D}" type="datetimeFigureOut">
              <a:rPr lang="sk-SK"/>
              <a:pPr>
                <a:defRPr/>
              </a:pPr>
              <a:t>27. 8. 2020</a:t>
            </a:fld>
            <a:endParaRPr lang="sk-SK"/>
          </a:p>
        </p:txBody>
      </p:sp>
      <p:sp>
        <p:nvSpPr>
          <p:cNvPr id="8" name="Footer Placeholder 4">
            <a:extLst>
              <a:ext uri="{FF2B5EF4-FFF2-40B4-BE49-F238E27FC236}">
                <a16:creationId xmlns:a16="http://schemas.microsoft.com/office/drawing/2014/main" id="{482A84F7-4ABC-864C-8E78-59689F8920EC}"/>
              </a:ext>
            </a:extLst>
          </p:cNvPr>
          <p:cNvSpPr>
            <a:spLocks noGrp="1"/>
          </p:cNvSpPr>
          <p:nvPr>
            <p:ph type="ftr" sz="quarter" idx="11"/>
          </p:nvPr>
        </p:nvSpPr>
        <p:spPr/>
        <p:txBody>
          <a:bodyPr/>
          <a:lstStyle>
            <a:lvl1pPr>
              <a:defRPr/>
            </a:lvl1pPr>
          </a:lstStyle>
          <a:p>
            <a:pPr>
              <a:defRPr/>
            </a:pPr>
            <a:endParaRPr lang="sk-SK"/>
          </a:p>
        </p:txBody>
      </p:sp>
      <p:sp>
        <p:nvSpPr>
          <p:cNvPr id="9" name="Slide Number Placeholder 5">
            <a:extLst>
              <a:ext uri="{FF2B5EF4-FFF2-40B4-BE49-F238E27FC236}">
                <a16:creationId xmlns:a16="http://schemas.microsoft.com/office/drawing/2014/main" id="{FE126BE7-9482-0F43-9AD5-0B4D7587F817}"/>
              </a:ext>
            </a:extLst>
          </p:cNvPr>
          <p:cNvSpPr>
            <a:spLocks noGrp="1"/>
          </p:cNvSpPr>
          <p:nvPr>
            <p:ph type="sldNum" sz="quarter" idx="12"/>
          </p:nvPr>
        </p:nvSpPr>
        <p:spPr/>
        <p:txBody>
          <a:bodyPr/>
          <a:lstStyle>
            <a:lvl1pPr>
              <a:defRPr/>
            </a:lvl1pPr>
          </a:lstStyle>
          <a:p>
            <a:pPr>
              <a:defRPr/>
            </a:pPr>
            <a:fld id="{ABAB8B44-A719-9A43-BC2A-4E13B0219636}" type="slidenum">
              <a:rPr lang="sk-SK" altLang="cs-CZ"/>
              <a:pPr>
                <a:defRPr/>
              </a:pPr>
              <a:t>‹#›</a:t>
            </a:fld>
            <a:endParaRPr lang="sk-SK" altLang="cs-CZ"/>
          </a:p>
        </p:txBody>
      </p:sp>
    </p:spTree>
    <p:extLst>
      <p:ext uri="{BB962C8B-B14F-4D97-AF65-F5344CB8AC3E}">
        <p14:creationId xmlns:p14="http://schemas.microsoft.com/office/powerpoint/2010/main" val="340890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3">
            <a:extLst>
              <a:ext uri="{FF2B5EF4-FFF2-40B4-BE49-F238E27FC236}">
                <a16:creationId xmlns:a16="http://schemas.microsoft.com/office/drawing/2014/main" id="{1009EB1D-782E-F24A-B4A0-8934128A3C87}"/>
              </a:ext>
            </a:extLst>
          </p:cNvPr>
          <p:cNvSpPr>
            <a:spLocks noGrp="1"/>
          </p:cNvSpPr>
          <p:nvPr>
            <p:ph type="dt" sz="half" idx="10"/>
          </p:nvPr>
        </p:nvSpPr>
        <p:spPr/>
        <p:txBody>
          <a:bodyPr/>
          <a:lstStyle>
            <a:lvl1pPr>
              <a:defRPr/>
            </a:lvl1pPr>
          </a:lstStyle>
          <a:p>
            <a:pPr>
              <a:defRPr/>
            </a:pPr>
            <a:fld id="{24073CED-BC59-C24A-AEAD-E0BC76ED2908}" type="datetimeFigureOut">
              <a:rPr lang="sk-SK"/>
              <a:pPr>
                <a:defRPr/>
              </a:pPr>
              <a:t>27. 8. 2020</a:t>
            </a:fld>
            <a:endParaRPr lang="sk-SK"/>
          </a:p>
        </p:txBody>
      </p:sp>
      <p:sp>
        <p:nvSpPr>
          <p:cNvPr id="4" name="Footer Placeholder 4">
            <a:extLst>
              <a:ext uri="{FF2B5EF4-FFF2-40B4-BE49-F238E27FC236}">
                <a16:creationId xmlns:a16="http://schemas.microsoft.com/office/drawing/2014/main" id="{C19C14BD-AEE9-6646-A1E6-FBE6644B9D59}"/>
              </a:ext>
            </a:extLst>
          </p:cNvPr>
          <p:cNvSpPr>
            <a:spLocks noGrp="1"/>
          </p:cNvSpPr>
          <p:nvPr>
            <p:ph type="ftr" sz="quarter" idx="11"/>
          </p:nvPr>
        </p:nvSpPr>
        <p:spPr/>
        <p:txBody>
          <a:bodyPr/>
          <a:lstStyle>
            <a:lvl1pPr>
              <a:defRPr/>
            </a:lvl1pPr>
          </a:lstStyle>
          <a:p>
            <a:pPr>
              <a:defRPr/>
            </a:pPr>
            <a:endParaRPr lang="sk-SK"/>
          </a:p>
        </p:txBody>
      </p:sp>
      <p:sp>
        <p:nvSpPr>
          <p:cNvPr id="5" name="Slide Number Placeholder 5">
            <a:extLst>
              <a:ext uri="{FF2B5EF4-FFF2-40B4-BE49-F238E27FC236}">
                <a16:creationId xmlns:a16="http://schemas.microsoft.com/office/drawing/2014/main" id="{9D873373-2367-D246-8B4C-A81DD39120C2}"/>
              </a:ext>
            </a:extLst>
          </p:cNvPr>
          <p:cNvSpPr>
            <a:spLocks noGrp="1"/>
          </p:cNvSpPr>
          <p:nvPr>
            <p:ph type="sldNum" sz="quarter" idx="12"/>
          </p:nvPr>
        </p:nvSpPr>
        <p:spPr/>
        <p:txBody>
          <a:bodyPr/>
          <a:lstStyle>
            <a:lvl1pPr>
              <a:defRPr/>
            </a:lvl1pPr>
          </a:lstStyle>
          <a:p>
            <a:pPr>
              <a:defRPr/>
            </a:pPr>
            <a:fld id="{9889CACA-88A4-DF48-B2B1-21296B9A5FCD}" type="slidenum">
              <a:rPr lang="sk-SK" altLang="cs-CZ"/>
              <a:pPr>
                <a:defRPr/>
              </a:pPr>
              <a:t>‹#›</a:t>
            </a:fld>
            <a:endParaRPr lang="sk-SK" altLang="cs-CZ"/>
          </a:p>
        </p:txBody>
      </p:sp>
    </p:spTree>
    <p:extLst>
      <p:ext uri="{BB962C8B-B14F-4D97-AF65-F5344CB8AC3E}">
        <p14:creationId xmlns:p14="http://schemas.microsoft.com/office/powerpoint/2010/main" val="1503011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7945695-8DEE-DA4A-8514-41E338F6A37A}"/>
              </a:ext>
            </a:extLst>
          </p:cNvPr>
          <p:cNvSpPr>
            <a:spLocks noGrp="1"/>
          </p:cNvSpPr>
          <p:nvPr>
            <p:ph type="dt" sz="half" idx="10"/>
          </p:nvPr>
        </p:nvSpPr>
        <p:spPr/>
        <p:txBody>
          <a:bodyPr/>
          <a:lstStyle>
            <a:lvl1pPr>
              <a:defRPr/>
            </a:lvl1pPr>
          </a:lstStyle>
          <a:p>
            <a:pPr>
              <a:defRPr/>
            </a:pPr>
            <a:fld id="{FB88AA41-7A2C-3347-A03E-522E0D6D2781}" type="datetimeFigureOut">
              <a:rPr lang="sk-SK"/>
              <a:pPr>
                <a:defRPr/>
              </a:pPr>
              <a:t>27. 8. 2020</a:t>
            </a:fld>
            <a:endParaRPr lang="sk-SK"/>
          </a:p>
        </p:txBody>
      </p:sp>
      <p:sp>
        <p:nvSpPr>
          <p:cNvPr id="3" name="Footer Placeholder 4">
            <a:extLst>
              <a:ext uri="{FF2B5EF4-FFF2-40B4-BE49-F238E27FC236}">
                <a16:creationId xmlns:a16="http://schemas.microsoft.com/office/drawing/2014/main" id="{AA309396-B8C4-EE47-9D95-CD39A5CE99B0}"/>
              </a:ext>
            </a:extLst>
          </p:cNvPr>
          <p:cNvSpPr>
            <a:spLocks noGrp="1"/>
          </p:cNvSpPr>
          <p:nvPr>
            <p:ph type="ftr" sz="quarter" idx="11"/>
          </p:nvPr>
        </p:nvSpPr>
        <p:spPr/>
        <p:txBody>
          <a:bodyPr/>
          <a:lstStyle>
            <a:lvl1pPr>
              <a:defRPr/>
            </a:lvl1pPr>
          </a:lstStyle>
          <a:p>
            <a:pPr>
              <a:defRPr/>
            </a:pPr>
            <a:endParaRPr lang="sk-SK"/>
          </a:p>
        </p:txBody>
      </p:sp>
      <p:sp>
        <p:nvSpPr>
          <p:cNvPr id="4" name="Slide Number Placeholder 5">
            <a:extLst>
              <a:ext uri="{FF2B5EF4-FFF2-40B4-BE49-F238E27FC236}">
                <a16:creationId xmlns:a16="http://schemas.microsoft.com/office/drawing/2014/main" id="{1A24BD09-318D-D14C-A6A3-24D0736220BD}"/>
              </a:ext>
            </a:extLst>
          </p:cNvPr>
          <p:cNvSpPr>
            <a:spLocks noGrp="1"/>
          </p:cNvSpPr>
          <p:nvPr>
            <p:ph type="sldNum" sz="quarter" idx="12"/>
          </p:nvPr>
        </p:nvSpPr>
        <p:spPr/>
        <p:txBody>
          <a:bodyPr/>
          <a:lstStyle>
            <a:lvl1pPr>
              <a:defRPr/>
            </a:lvl1pPr>
          </a:lstStyle>
          <a:p>
            <a:pPr>
              <a:defRPr/>
            </a:pPr>
            <a:fld id="{C9C4A00B-BB65-9541-BBE2-F2C7D3CA9B0B}" type="slidenum">
              <a:rPr lang="sk-SK" altLang="cs-CZ"/>
              <a:pPr>
                <a:defRPr/>
              </a:pPr>
              <a:t>‹#›</a:t>
            </a:fld>
            <a:endParaRPr lang="sk-SK" altLang="cs-CZ"/>
          </a:p>
        </p:txBody>
      </p:sp>
    </p:spTree>
    <p:extLst>
      <p:ext uri="{BB962C8B-B14F-4D97-AF65-F5344CB8AC3E}">
        <p14:creationId xmlns:p14="http://schemas.microsoft.com/office/powerpoint/2010/main" val="149023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3">
            <a:extLst>
              <a:ext uri="{FF2B5EF4-FFF2-40B4-BE49-F238E27FC236}">
                <a16:creationId xmlns:a16="http://schemas.microsoft.com/office/drawing/2014/main" id="{36F90FAF-F15B-0D4C-8B80-27CE93B7F7E0}"/>
              </a:ext>
            </a:extLst>
          </p:cNvPr>
          <p:cNvSpPr>
            <a:spLocks noGrp="1"/>
          </p:cNvSpPr>
          <p:nvPr>
            <p:ph type="dt" sz="half" idx="10"/>
          </p:nvPr>
        </p:nvSpPr>
        <p:spPr/>
        <p:txBody>
          <a:bodyPr/>
          <a:lstStyle>
            <a:lvl1pPr>
              <a:defRPr/>
            </a:lvl1pPr>
          </a:lstStyle>
          <a:p>
            <a:pPr>
              <a:defRPr/>
            </a:pPr>
            <a:fld id="{A7361FDB-6227-8840-BDF9-F018B1B7C7D3}" type="datetimeFigureOut">
              <a:rPr lang="sk-SK"/>
              <a:pPr>
                <a:defRPr/>
              </a:pPr>
              <a:t>27. 8. 2020</a:t>
            </a:fld>
            <a:endParaRPr lang="sk-SK"/>
          </a:p>
        </p:txBody>
      </p:sp>
      <p:sp>
        <p:nvSpPr>
          <p:cNvPr id="6" name="Footer Placeholder 4">
            <a:extLst>
              <a:ext uri="{FF2B5EF4-FFF2-40B4-BE49-F238E27FC236}">
                <a16:creationId xmlns:a16="http://schemas.microsoft.com/office/drawing/2014/main" id="{39FE1757-1ACC-7C40-BD7A-9DC89F5FAAE7}"/>
              </a:ext>
            </a:extLst>
          </p:cNvPr>
          <p:cNvSpPr>
            <a:spLocks noGrp="1"/>
          </p:cNvSpPr>
          <p:nvPr>
            <p:ph type="ftr" sz="quarter" idx="11"/>
          </p:nvPr>
        </p:nvSpPr>
        <p:spPr/>
        <p:txBody>
          <a:bodyPr/>
          <a:lstStyle>
            <a:lvl1pPr>
              <a:defRPr/>
            </a:lvl1pPr>
          </a:lstStyle>
          <a:p>
            <a:pPr>
              <a:defRPr/>
            </a:pPr>
            <a:endParaRPr lang="sk-SK"/>
          </a:p>
        </p:txBody>
      </p:sp>
      <p:sp>
        <p:nvSpPr>
          <p:cNvPr id="7" name="Slide Number Placeholder 5">
            <a:extLst>
              <a:ext uri="{FF2B5EF4-FFF2-40B4-BE49-F238E27FC236}">
                <a16:creationId xmlns:a16="http://schemas.microsoft.com/office/drawing/2014/main" id="{1F44D693-7FEB-394B-B45E-5D50D9EB06BA}"/>
              </a:ext>
            </a:extLst>
          </p:cNvPr>
          <p:cNvSpPr>
            <a:spLocks noGrp="1"/>
          </p:cNvSpPr>
          <p:nvPr>
            <p:ph type="sldNum" sz="quarter" idx="12"/>
          </p:nvPr>
        </p:nvSpPr>
        <p:spPr/>
        <p:txBody>
          <a:bodyPr/>
          <a:lstStyle>
            <a:lvl1pPr>
              <a:defRPr/>
            </a:lvl1pPr>
          </a:lstStyle>
          <a:p>
            <a:pPr>
              <a:defRPr/>
            </a:pPr>
            <a:fld id="{72B17D85-8CDA-5F43-89CD-3D83123EFD9B}" type="slidenum">
              <a:rPr lang="sk-SK" altLang="cs-CZ"/>
              <a:pPr>
                <a:defRPr/>
              </a:pPr>
              <a:t>‹#›</a:t>
            </a:fld>
            <a:endParaRPr lang="sk-SK" altLang="cs-CZ"/>
          </a:p>
        </p:txBody>
      </p:sp>
    </p:spTree>
    <p:extLst>
      <p:ext uri="{BB962C8B-B14F-4D97-AF65-F5344CB8AC3E}">
        <p14:creationId xmlns:p14="http://schemas.microsoft.com/office/powerpoint/2010/main" val="121899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3">
            <a:extLst>
              <a:ext uri="{FF2B5EF4-FFF2-40B4-BE49-F238E27FC236}">
                <a16:creationId xmlns:a16="http://schemas.microsoft.com/office/drawing/2014/main" id="{17E437BD-52B9-9240-8C0C-EB718E52C459}"/>
              </a:ext>
            </a:extLst>
          </p:cNvPr>
          <p:cNvSpPr>
            <a:spLocks noGrp="1"/>
          </p:cNvSpPr>
          <p:nvPr>
            <p:ph type="dt" sz="half" idx="10"/>
          </p:nvPr>
        </p:nvSpPr>
        <p:spPr/>
        <p:txBody>
          <a:bodyPr/>
          <a:lstStyle>
            <a:lvl1pPr>
              <a:defRPr/>
            </a:lvl1pPr>
          </a:lstStyle>
          <a:p>
            <a:pPr>
              <a:defRPr/>
            </a:pPr>
            <a:fld id="{8B31397B-A09D-584B-BF39-D05BF5269078}" type="datetimeFigureOut">
              <a:rPr lang="sk-SK"/>
              <a:pPr>
                <a:defRPr/>
              </a:pPr>
              <a:t>27. 8. 2020</a:t>
            </a:fld>
            <a:endParaRPr lang="sk-SK"/>
          </a:p>
        </p:txBody>
      </p:sp>
      <p:sp>
        <p:nvSpPr>
          <p:cNvPr id="6" name="Footer Placeholder 4">
            <a:extLst>
              <a:ext uri="{FF2B5EF4-FFF2-40B4-BE49-F238E27FC236}">
                <a16:creationId xmlns:a16="http://schemas.microsoft.com/office/drawing/2014/main" id="{E08074C8-7A43-0141-AD2A-537E547B7779}"/>
              </a:ext>
            </a:extLst>
          </p:cNvPr>
          <p:cNvSpPr>
            <a:spLocks noGrp="1"/>
          </p:cNvSpPr>
          <p:nvPr>
            <p:ph type="ftr" sz="quarter" idx="11"/>
          </p:nvPr>
        </p:nvSpPr>
        <p:spPr/>
        <p:txBody>
          <a:bodyPr/>
          <a:lstStyle>
            <a:lvl1pPr>
              <a:defRPr/>
            </a:lvl1pPr>
          </a:lstStyle>
          <a:p>
            <a:pPr>
              <a:defRPr/>
            </a:pPr>
            <a:endParaRPr lang="sk-SK"/>
          </a:p>
        </p:txBody>
      </p:sp>
      <p:sp>
        <p:nvSpPr>
          <p:cNvPr id="7" name="Slide Number Placeholder 5">
            <a:extLst>
              <a:ext uri="{FF2B5EF4-FFF2-40B4-BE49-F238E27FC236}">
                <a16:creationId xmlns:a16="http://schemas.microsoft.com/office/drawing/2014/main" id="{8A36FB60-9C80-5C46-931A-E49B2842C248}"/>
              </a:ext>
            </a:extLst>
          </p:cNvPr>
          <p:cNvSpPr>
            <a:spLocks noGrp="1"/>
          </p:cNvSpPr>
          <p:nvPr>
            <p:ph type="sldNum" sz="quarter" idx="12"/>
          </p:nvPr>
        </p:nvSpPr>
        <p:spPr/>
        <p:txBody>
          <a:bodyPr/>
          <a:lstStyle>
            <a:lvl1pPr>
              <a:defRPr/>
            </a:lvl1pPr>
          </a:lstStyle>
          <a:p>
            <a:pPr>
              <a:defRPr/>
            </a:pPr>
            <a:fld id="{B27303C0-B19C-2B48-9660-EBD0F9BC4F1E}" type="slidenum">
              <a:rPr lang="sk-SK" altLang="cs-CZ"/>
              <a:pPr>
                <a:defRPr/>
              </a:pPr>
              <a:t>‹#›</a:t>
            </a:fld>
            <a:endParaRPr lang="sk-SK" altLang="cs-CZ"/>
          </a:p>
        </p:txBody>
      </p:sp>
    </p:spTree>
    <p:extLst>
      <p:ext uri="{BB962C8B-B14F-4D97-AF65-F5344CB8AC3E}">
        <p14:creationId xmlns:p14="http://schemas.microsoft.com/office/powerpoint/2010/main" val="630917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C2B2DCE9-C790-4D4B-BFE8-E730D894E855}"/>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Kliknutím lze upravit styl.</a:t>
            </a:r>
            <a:endParaRPr lang="en-US" altLang="cs-CZ"/>
          </a:p>
        </p:txBody>
      </p:sp>
      <p:sp>
        <p:nvSpPr>
          <p:cNvPr id="13315" name="Text Placeholder 2">
            <a:extLst>
              <a:ext uri="{FF2B5EF4-FFF2-40B4-BE49-F238E27FC236}">
                <a16:creationId xmlns:a16="http://schemas.microsoft.com/office/drawing/2014/main" id="{077999D1-192B-154C-AC4A-62B622EECB84}"/>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Upravte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4" name="Date Placeholder 3">
            <a:extLst>
              <a:ext uri="{FF2B5EF4-FFF2-40B4-BE49-F238E27FC236}">
                <a16:creationId xmlns:a16="http://schemas.microsoft.com/office/drawing/2014/main" id="{77F97F48-74BD-F041-804F-C4C6ACCACA3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6BE5B89-A59B-AA43-BC59-2D5FE768FFE6}" type="datetimeFigureOut">
              <a:rPr lang="sk-SK"/>
              <a:pPr>
                <a:defRPr/>
              </a:pPr>
              <a:t>27. 8. 2020</a:t>
            </a:fld>
            <a:endParaRPr lang="sk-SK"/>
          </a:p>
        </p:txBody>
      </p:sp>
      <p:sp>
        <p:nvSpPr>
          <p:cNvPr id="5" name="Footer Placeholder 4">
            <a:extLst>
              <a:ext uri="{FF2B5EF4-FFF2-40B4-BE49-F238E27FC236}">
                <a16:creationId xmlns:a16="http://schemas.microsoft.com/office/drawing/2014/main" id="{6457C848-4E0D-154B-B588-3CDBAF6B8BA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k-SK"/>
          </a:p>
        </p:txBody>
      </p:sp>
      <p:sp>
        <p:nvSpPr>
          <p:cNvPr id="6" name="Slide Number Placeholder 5">
            <a:extLst>
              <a:ext uri="{FF2B5EF4-FFF2-40B4-BE49-F238E27FC236}">
                <a16:creationId xmlns:a16="http://schemas.microsoft.com/office/drawing/2014/main" id="{17294A79-6B55-D948-BA0A-8BD3F27F4B4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79EEBE5B-DA56-624C-A424-F3D277D4DBAD}" type="slidenum">
              <a:rPr lang="sk-SK" altLang="cs-CZ"/>
              <a:pPr>
                <a:defRPr/>
              </a:pPr>
              <a:t>‹#›</a:t>
            </a:fld>
            <a:endParaRPr lang="sk-SK" altLang="cs-CZ"/>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C_0014 kopie-prezentace.jpg">
            <a:extLst>
              <a:ext uri="{FF2B5EF4-FFF2-40B4-BE49-F238E27FC236}">
                <a16:creationId xmlns:a16="http://schemas.microsoft.com/office/drawing/2014/main" id="{38A5ED6A-8037-0146-B03F-5CDDB9F047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18553"/>
            <a:ext cx="9144000" cy="3720317"/>
          </a:xfrm>
          <a:prstGeom prst="rect">
            <a:avLst/>
          </a:prstGeom>
        </p:spPr>
      </p:pic>
      <p:sp>
        <p:nvSpPr>
          <p:cNvPr id="2" name="Nadpis 1">
            <a:extLst>
              <a:ext uri="{FF2B5EF4-FFF2-40B4-BE49-F238E27FC236}">
                <a16:creationId xmlns:a16="http://schemas.microsoft.com/office/drawing/2014/main" id="{6DDADF8B-464A-3F45-B014-7F0CD8566F88}"/>
              </a:ext>
            </a:extLst>
          </p:cNvPr>
          <p:cNvSpPr>
            <a:spLocks noGrp="1"/>
          </p:cNvSpPr>
          <p:nvPr>
            <p:ph type="ctrTitle"/>
          </p:nvPr>
        </p:nvSpPr>
        <p:spPr>
          <a:xfrm>
            <a:off x="0" y="1351805"/>
            <a:ext cx="9144000" cy="2300288"/>
          </a:xfrm>
        </p:spPr>
        <p:txBody>
          <a:bodyPr rtlCol="0">
            <a:normAutofit/>
          </a:bodyPr>
          <a:lstStyle/>
          <a:p>
            <a:pPr fontAlgn="auto">
              <a:spcAft>
                <a:spcPts val="0"/>
              </a:spcAft>
              <a:defRPr/>
            </a:pPr>
            <a:r>
              <a:rPr lang="cs-CZ" sz="3600" b="1" dirty="0">
                <a:solidFill>
                  <a:schemeClr val="accent2">
                    <a:lumMod val="75000"/>
                  </a:schemeClr>
                </a:solidFill>
                <a:effectLst>
                  <a:outerShdw blurRad="38100" dist="38100" dir="2700000" algn="tl">
                    <a:srgbClr val="000000">
                      <a:alpha val="43137"/>
                    </a:srgbClr>
                  </a:outerShdw>
                </a:effectLst>
                <a:latin typeface="+mn-lt"/>
              </a:rPr>
              <a:t>Automatizované systémy produkčních procesů pro Průmysl 4.0</a:t>
            </a:r>
            <a:br>
              <a:rPr lang="sk-SK" sz="3600" b="1" dirty="0">
                <a:solidFill>
                  <a:schemeClr val="accent2">
                    <a:lumMod val="75000"/>
                  </a:schemeClr>
                </a:solidFill>
                <a:effectLst>
                  <a:outerShdw blurRad="38100" dist="38100" dir="2700000" algn="tl">
                    <a:srgbClr val="000000">
                      <a:alpha val="43137"/>
                    </a:srgbClr>
                  </a:outerShdw>
                </a:effectLst>
                <a:latin typeface="+mn-lt"/>
              </a:rPr>
            </a:br>
            <a:endParaRPr lang="cs-CZ" sz="2400" b="1" dirty="0">
              <a:solidFill>
                <a:schemeClr val="accent6"/>
              </a:solidFill>
              <a:latin typeface="+mn-lt"/>
            </a:endParaRPr>
          </a:p>
        </p:txBody>
      </p:sp>
      <p:pic>
        <p:nvPicPr>
          <p:cNvPr id="2050" name="Obrázek 3">
            <a:extLst>
              <a:ext uri="{FF2B5EF4-FFF2-40B4-BE49-F238E27FC236}">
                <a16:creationId xmlns:a16="http://schemas.microsoft.com/office/drawing/2014/main" id="{ABA4BAFA-7BE0-5443-9AD1-02995DFE9A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7852" y="1107335"/>
            <a:ext cx="674939" cy="67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a:extLst>
              <a:ext uri="{FF2B5EF4-FFF2-40B4-BE49-F238E27FC236}">
                <a16:creationId xmlns:a16="http://schemas.microsoft.com/office/drawing/2014/main" id="{78774FE2-1786-5A47-AF59-59A361EE262A}"/>
              </a:ext>
            </a:extLst>
          </p:cNvPr>
          <p:cNvSpPr/>
          <p:nvPr/>
        </p:nvSpPr>
        <p:spPr>
          <a:xfrm>
            <a:off x="0" y="206375"/>
            <a:ext cx="9144000"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 name="Obdélník 5">
            <a:extLst>
              <a:ext uri="{FF2B5EF4-FFF2-40B4-BE49-F238E27FC236}">
                <a16:creationId xmlns:a16="http://schemas.microsoft.com/office/drawing/2014/main" id="{60579023-0446-774E-AD99-603CD77DD536}"/>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s-CZ" sz="1400" dirty="0"/>
              <a:t>Kurzy pro společnost 4.0, s registračním číslem: CZ.02.2.69/0.0/0.0/16_031/0011591 </a:t>
            </a:r>
            <a:r>
              <a:rPr lang="cs-CZ" dirty="0"/>
              <a:t>		www.VSTECB.cz</a:t>
            </a:r>
          </a:p>
        </p:txBody>
      </p:sp>
      <p:pic>
        <p:nvPicPr>
          <p:cNvPr id="8" name="Obrázek 7">
            <a:extLst>
              <a:ext uri="{FF2B5EF4-FFF2-40B4-BE49-F238E27FC236}">
                <a16:creationId xmlns:a16="http://schemas.microsoft.com/office/drawing/2014/main" id="{638BB2F3-0BDE-4237-88B0-677CCD80E7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018" y="754786"/>
            <a:ext cx="6218151" cy="13800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31006"/>
            <a:ext cx="8554566" cy="1233488"/>
          </a:xfrm>
        </p:spPr>
        <p:txBody>
          <a:bodyPr/>
          <a:lstStyle/>
          <a:p>
            <a:r>
              <a:rPr lang="cs-CZ" altLang="cs-CZ" sz="3200" b="1" dirty="0">
                <a:solidFill>
                  <a:srgbClr val="98141B"/>
                </a:solidFill>
              </a:rPr>
              <a:t>Automatizované systémy produkčních procesů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9	</a:t>
            </a:r>
            <a:r>
              <a:rPr lang="cs-CZ" sz="1400" dirty="0">
                <a:solidFill>
                  <a:prstClr val="white"/>
                </a:solidFill>
              </a:rPr>
              <a:t> Kurzy pro společnost 4.0, s registračním číslem: CZ.02.2.69/0.0/0.0/16_031/0011591 </a:t>
            </a:r>
            <a:r>
              <a:rPr lang="cs-CZ" dirty="0"/>
              <a:t>	www.VSTECB.cz</a:t>
            </a:r>
          </a:p>
        </p:txBody>
      </p:sp>
      <p:sp>
        <p:nvSpPr>
          <p:cNvPr id="8" name="Zástupný symbol pro obsah 7"/>
          <p:cNvSpPr>
            <a:spLocks noGrp="1"/>
          </p:cNvSpPr>
          <p:nvPr>
            <p:ph idx="1"/>
          </p:nvPr>
        </p:nvSpPr>
        <p:spPr>
          <a:xfrm>
            <a:off x="628650" y="1825624"/>
            <a:ext cx="7886700" cy="4601369"/>
          </a:xfrm>
        </p:spPr>
        <p:txBody>
          <a:bodyPr/>
          <a:lstStyle/>
          <a:p>
            <a:pPr marL="0" indent="0" algn="just">
              <a:buNone/>
            </a:pPr>
            <a:r>
              <a:rPr lang="cs-CZ" sz="3200" b="1" dirty="0"/>
              <a:t>Využití automatizace a robotizace:</a:t>
            </a:r>
          </a:p>
          <a:p>
            <a:pPr marL="0" indent="0" algn="just">
              <a:buNone/>
            </a:pPr>
            <a:r>
              <a:rPr lang="cs-CZ" sz="2400" b="1" dirty="0"/>
              <a:t>Aplikace v průmyslové oblasti</a:t>
            </a:r>
          </a:p>
          <a:p>
            <a:pPr marL="0" indent="0" algn="just">
              <a:buNone/>
            </a:pPr>
            <a:r>
              <a:rPr lang="cs-CZ" sz="2400" dirty="0"/>
              <a:t>Obloukové a laserové svařování; plazmové řezání, řezání vodním paprskem; bodové (odporové) svařování; stříkání (resp. jiné druhy povrchové úpravy); nanášení lepidla, tmelu apod.; manipulace s obráběcím nástrojem (vrtání, broušení, leštění); manipulace s materiálem, součástkami a hotovými výrobky včetně </a:t>
            </a:r>
            <a:r>
              <a:rPr lang="cs-CZ" sz="2400" dirty="0" err="1"/>
              <a:t>peletizačních</a:t>
            </a:r>
            <a:r>
              <a:rPr lang="cs-CZ" sz="2400" dirty="0"/>
              <a:t> úkolů; montážní úkoly včetně osazování desek plošných spojů. </a:t>
            </a:r>
          </a:p>
        </p:txBody>
      </p:sp>
    </p:spTree>
    <p:extLst>
      <p:ext uri="{BB962C8B-B14F-4D97-AF65-F5344CB8AC3E}">
        <p14:creationId xmlns:p14="http://schemas.microsoft.com/office/powerpoint/2010/main" val="2466011274"/>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31006"/>
            <a:ext cx="8554566" cy="1233488"/>
          </a:xfrm>
        </p:spPr>
        <p:txBody>
          <a:bodyPr/>
          <a:lstStyle/>
          <a:p>
            <a:r>
              <a:rPr lang="cs-CZ" altLang="cs-CZ" sz="3200" b="1" dirty="0">
                <a:solidFill>
                  <a:srgbClr val="98141B"/>
                </a:solidFill>
              </a:rPr>
              <a:t>Automatizované systémy produkčních procesů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10	</a:t>
            </a:r>
            <a:r>
              <a:rPr lang="cs-CZ" sz="1400" dirty="0">
                <a:solidFill>
                  <a:prstClr val="white"/>
                </a:solidFill>
              </a:rPr>
              <a:t> Kurzy pro společnost 4.0, s registračním číslem: CZ.02.2.69/0.0/0.0/16_031/0011591 </a:t>
            </a:r>
            <a:r>
              <a:rPr lang="cs-CZ" dirty="0"/>
              <a:t>	www.VSTECB.cz</a:t>
            </a:r>
          </a:p>
        </p:txBody>
      </p:sp>
      <p:sp>
        <p:nvSpPr>
          <p:cNvPr id="8" name="Zástupný symbol pro obsah 7"/>
          <p:cNvSpPr>
            <a:spLocks noGrp="1"/>
          </p:cNvSpPr>
          <p:nvPr>
            <p:ph idx="1"/>
          </p:nvPr>
        </p:nvSpPr>
        <p:spPr>
          <a:xfrm>
            <a:off x="628650" y="1825624"/>
            <a:ext cx="7886700" cy="4601369"/>
          </a:xfrm>
        </p:spPr>
        <p:txBody>
          <a:bodyPr/>
          <a:lstStyle/>
          <a:p>
            <a:pPr marL="0" indent="0" algn="just">
              <a:buNone/>
            </a:pPr>
            <a:r>
              <a:rPr lang="cs-CZ" sz="3200" b="1" dirty="0"/>
              <a:t>Využití automatizace a robotizace:</a:t>
            </a:r>
          </a:p>
          <a:p>
            <a:pPr marL="0" indent="0" algn="just">
              <a:buNone/>
            </a:pPr>
            <a:r>
              <a:rPr lang="cs-CZ" sz="2400" b="1" dirty="0"/>
              <a:t>Aplikace na letištích</a:t>
            </a:r>
          </a:p>
          <a:p>
            <a:pPr marL="0" indent="0" algn="just">
              <a:buNone/>
            </a:pPr>
            <a:r>
              <a:rPr lang="cs-CZ" sz="2400" dirty="0"/>
              <a:t>Evidence zavazadel, hlídání prostoru letiště a letištní plochy, úklid a čištění podlah a oken prostorů letiště, poskytování informací, aktivní účast na hašení požáru.</a:t>
            </a:r>
          </a:p>
          <a:p>
            <a:pPr marL="0" indent="0" algn="just">
              <a:buNone/>
            </a:pPr>
            <a:endParaRPr lang="cs-CZ" sz="2400" b="1" dirty="0"/>
          </a:p>
          <a:p>
            <a:pPr marL="0" indent="0" algn="just">
              <a:buNone/>
            </a:pPr>
            <a:r>
              <a:rPr lang="cs-CZ" sz="2400" b="1" dirty="0"/>
              <a:t>Aplikace v oblasti zemědělství</a:t>
            </a:r>
          </a:p>
          <a:p>
            <a:pPr marL="0" indent="0" algn="just">
              <a:buNone/>
            </a:pPr>
            <a:r>
              <a:rPr lang="cs-CZ" sz="2400" dirty="0"/>
              <a:t>Třídění a balení ovoce, zeleniny, vajíček a jiných; dělení masa; sázení sazenic a jiná manipulace s rostlinami; automatizované dojení krav; zavlažování, stříhání ovcí.</a:t>
            </a:r>
          </a:p>
        </p:txBody>
      </p:sp>
    </p:spTree>
    <p:extLst>
      <p:ext uri="{BB962C8B-B14F-4D97-AF65-F5344CB8AC3E}">
        <p14:creationId xmlns:p14="http://schemas.microsoft.com/office/powerpoint/2010/main" val="4082118802"/>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31006"/>
            <a:ext cx="8554566" cy="1233488"/>
          </a:xfrm>
        </p:spPr>
        <p:txBody>
          <a:bodyPr/>
          <a:lstStyle/>
          <a:p>
            <a:r>
              <a:rPr lang="cs-CZ" altLang="cs-CZ" sz="3200" b="1" dirty="0">
                <a:solidFill>
                  <a:srgbClr val="98141B"/>
                </a:solidFill>
              </a:rPr>
              <a:t>Automatizované systémy produkčních procesů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11	</a:t>
            </a:r>
            <a:r>
              <a:rPr lang="cs-CZ" sz="1400" dirty="0">
                <a:solidFill>
                  <a:prstClr val="white"/>
                </a:solidFill>
              </a:rPr>
              <a:t> Kurzy pro společnost 4.0, s registračním číslem: CZ.02.2.69/0.0/0.0/16_031/0011591 </a:t>
            </a:r>
            <a:r>
              <a:rPr lang="cs-CZ" dirty="0"/>
              <a:t>	www.VSTECB.cz</a:t>
            </a:r>
          </a:p>
        </p:txBody>
      </p:sp>
      <p:sp>
        <p:nvSpPr>
          <p:cNvPr id="8" name="Zástupný symbol pro obsah 7"/>
          <p:cNvSpPr>
            <a:spLocks noGrp="1"/>
          </p:cNvSpPr>
          <p:nvPr>
            <p:ph idx="1"/>
          </p:nvPr>
        </p:nvSpPr>
        <p:spPr>
          <a:xfrm>
            <a:off x="628650" y="1825624"/>
            <a:ext cx="7886700" cy="4601369"/>
          </a:xfrm>
        </p:spPr>
        <p:txBody>
          <a:bodyPr/>
          <a:lstStyle/>
          <a:p>
            <a:pPr marL="0" indent="0" algn="just">
              <a:buNone/>
            </a:pPr>
            <a:r>
              <a:rPr lang="cs-CZ" sz="3200" b="1" dirty="0"/>
              <a:t>Využití automatizace a robotizace:</a:t>
            </a:r>
          </a:p>
          <a:p>
            <a:pPr marL="0" indent="0" algn="just">
              <a:buNone/>
            </a:pPr>
            <a:r>
              <a:rPr lang="cs-CZ" sz="2400" b="1" dirty="0"/>
              <a:t>Vojenské aplikace</a:t>
            </a:r>
          </a:p>
          <a:p>
            <a:pPr marL="0" indent="0" algn="just">
              <a:buNone/>
            </a:pPr>
            <a:r>
              <a:rPr lang="cs-CZ" sz="2400" dirty="0"/>
              <a:t>Realizace mobilních terčů pro nácvik střelby; vyhledávání a odstraňování pozemních a podmořských min; transport zraněných osob, zásob, munice a jiné vojenského materiálu; Plněním průzkumných úkolů na zemi, ze vzduchu nebo pod vodou; přímé bojové nasazení, kdy je robot vybaven střelnými resp. jiné druhy zbraní.</a:t>
            </a:r>
          </a:p>
        </p:txBody>
      </p:sp>
    </p:spTree>
    <p:extLst>
      <p:ext uri="{BB962C8B-B14F-4D97-AF65-F5344CB8AC3E}">
        <p14:creationId xmlns:p14="http://schemas.microsoft.com/office/powerpoint/2010/main" val="3820818833"/>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DADF8B-464A-3F45-B014-7F0CD8566F88}"/>
              </a:ext>
            </a:extLst>
          </p:cNvPr>
          <p:cNvSpPr>
            <a:spLocks noGrp="1"/>
          </p:cNvSpPr>
          <p:nvPr>
            <p:ph type="ctrTitle"/>
          </p:nvPr>
        </p:nvSpPr>
        <p:spPr>
          <a:xfrm>
            <a:off x="-34912" y="2489575"/>
            <a:ext cx="9144000" cy="3237750"/>
          </a:xfrm>
        </p:spPr>
        <p:txBody>
          <a:bodyPr rtlCol="0">
            <a:normAutofit/>
          </a:bodyPr>
          <a:lstStyle/>
          <a:p>
            <a:pPr fontAlgn="auto">
              <a:spcAft>
                <a:spcPts val="0"/>
              </a:spcAft>
              <a:defRPr/>
            </a:pPr>
            <a:r>
              <a:rPr lang="cs-CZ" sz="3600" dirty="0"/>
              <a:t>Děkuji za pozornost</a:t>
            </a:r>
            <a:br>
              <a:rPr lang="cs-CZ" sz="3600" dirty="0"/>
            </a:br>
            <a:r>
              <a:rPr lang="cs-CZ" sz="1600" dirty="0"/>
              <a:t>Realizováno v rámci projektu:</a:t>
            </a:r>
            <a:br>
              <a:rPr lang="cs-CZ" sz="1600" dirty="0"/>
            </a:br>
            <a:r>
              <a:rPr lang="cs-CZ" sz="1600" dirty="0"/>
              <a:t>Kurzy pro společnost 4.0, s registračním číslem: CZ.02.2.69/0.0/0.0/16_031/0011591,</a:t>
            </a:r>
            <a:br>
              <a:rPr lang="cs-CZ" sz="1600" dirty="0"/>
            </a:br>
            <a:r>
              <a:rPr lang="cs-CZ" sz="1600" dirty="0"/>
              <a:t>ve výzvě č. 02_16_031 Celoživotní vzdělávání na vysokých školách v prioritní ose 2 OP, Operačního programu Výzkum, vývoj a vzdělávání.</a:t>
            </a:r>
            <a:br>
              <a:rPr lang="cs-CZ" sz="1600" dirty="0"/>
            </a:br>
            <a:r>
              <a:rPr lang="cs-CZ" sz="1600" dirty="0"/>
              <a:t>Realizace projektu je spolufinancována z prostředků ESF a státního rozpočtu ČR.</a:t>
            </a:r>
            <a:br>
              <a:rPr lang="cs-CZ" sz="3600" dirty="0"/>
            </a:br>
            <a:br>
              <a:rPr lang="sk-SK" sz="3600" b="1" dirty="0">
                <a:solidFill>
                  <a:schemeClr val="accent2">
                    <a:lumMod val="75000"/>
                  </a:schemeClr>
                </a:solidFill>
                <a:effectLst>
                  <a:outerShdw blurRad="38100" dist="38100" dir="2700000" algn="tl">
                    <a:srgbClr val="000000">
                      <a:alpha val="43137"/>
                    </a:srgbClr>
                  </a:outerShdw>
                </a:effectLst>
                <a:latin typeface="+mn-lt"/>
              </a:rPr>
            </a:br>
            <a:endParaRPr lang="cs-CZ" sz="2400" b="1" dirty="0">
              <a:solidFill>
                <a:schemeClr val="accent6"/>
              </a:solidFill>
              <a:latin typeface="+mn-lt"/>
            </a:endParaRPr>
          </a:p>
        </p:txBody>
      </p:sp>
      <p:pic>
        <p:nvPicPr>
          <p:cNvPr id="12290" name="Obrázek 3">
            <a:extLst>
              <a:ext uri="{FF2B5EF4-FFF2-40B4-BE49-F238E27FC236}">
                <a16:creationId xmlns:a16="http://schemas.microsoft.com/office/drawing/2014/main" id="{D821E6C9-A6C4-FA4F-B59C-4B1B4BCE62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7650" y="17684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a:extLst>
              <a:ext uri="{FF2B5EF4-FFF2-40B4-BE49-F238E27FC236}">
                <a16:creationId xmlns:a16="http://schemas.microsoft.com/office/drawing/2014/main" id="{78774FE2-1786-5A47-AF59-59A361EE262A}"/>
              </a:ext>
            </a:extLst>
          </p:cNvPr>
          <p:cNvSpPr/>
          <p:nvPr/>
        </p:nvSpPr>
        <p:spPr>
          <a:xfrm>
            <a:off x="0" y="206375"/>
            <a:ext cx="9144000"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 name="Obdélník 5">
            <a:extLst>
              <a:ext uri="{FF2B5EF4-FFF2-40B4-BE49-F238E27FC236}">
                <a16:creationId xmlns:a16="http://schemas.microsoft.com/office/drawing/2014/main" id="{60579023-0446-774E-AD99-603CD77DD536}"/>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								</a:t>
            </a:r>
          </a:p>
        </p:txBody>
      </p:sp>
      <p:sp>
        <p:nvSpPr>
          <p:cNvPr id="12293" name="Obdélník 2">
            <a:extLst>
              <a:ext uri="{FF2B5EF4-FFF2-40B4-BE49-F238E27FC236}">
                <a16:creationId xmlns:a16="http://schemas.microsoft.com/office/drawing/2014/main" id="{73229695-8A7F-9A48-B36C-61F6DD8086E9}"/>
              </a:ext>
            </a:extLst>
          </p:cNvPr>
          <p:cNvSpPr>
            <a:spLocks noChangeArrowheads="1"/>
          </p:cNvSpPr>
          <p:nvPr/>
        </p:nvSpPr>
        <p:spPr bwMode="auto">
          <a:xfrm>
            <a:off x="3651250" y="5542381"/>
            <a:ext cx="184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eaLnBrk="0" fontAlgn="base" hangingPunct="0">
              <a:spcBef>
                <a:spcPct val="0"/>
              </a:spcBef>
              <a:spcAft>
                <a:spcPct val="0"/>
              </a:spcAft>
              <a:defRPr>
                <a:solidFill>
                  <a:schemeClr val="tx1"/>
                </a:solidFill>
                <a:latin typeface="Trebuchet MS" panose="020B0703020202090204" pitchFamily="34" charset="0"/>
              </a:defRPr>
            </a:lvl6pPr>
            <a:lvl7pPr marL="2971800" indent="-228600" eaLnBrk="0" fontAlgn="base" hangingPunct="0">
              <a:spcBef>
                <a:spcPct val="0"/>
              </a:spcBef>
              <a:spcAft>
                <a:spcPct val="0"/>
              </a:spcAft>
              <a:defRPr>
                <a:solidFill>
                  <a:schemeClr val="tx1"/>
                </a:solidFill>
                <a:latin typeface="Trebuchet MS" panose="020B0703020202090204" pitchFamily="34" charset="0"/>
              </a:defRPr>
            </a:lvl7pPr>
            <a:lvl8pPr marL="3429000" indent="-228600" eaLnBrk="0" fontAlgn="base" hangingPunct="0">
              <a:spcBef>
                <a:spcPct val="0"/>
              </a:spcBef>
              <a:spcAft>
                <a:spcPct val="0"/>
              </a:spcAft>
              <a:defRPr>
                <a:solidFill>
                  <a:schemeClr val="tx1"/>
                </a:solidFill>
                <a:latin typeface="Trebuchet MS" panose="020B0703020202090204" pitchFamily="34" charset="0"/>
              </a:defRPr>
            </a:lvl8pPr>
            <a:lvl9pPr marL="3886200" indent="-228600" eaLnBrk="0" fontAlgn="base" hangingPunct="0">
              <a:spcBef>
                <a:spcPct val="0"/>
              </a:spcBef>
              <a:spcAft>
                <a:spcPct val="0"/>
              </a:spcAft>
              <a:defRPr>
                <a:solidFill>
                  <a:schemeClr val="tx1"/>
                </a:solidFill>
                <a:latin typeface="Trebuchet MS" panose="020B0703020202090204" pitchFamily="34" charset="0"/>
              </a:defRPr>
            </a:lvl9pPr>
          </a:lstStyle>
          <a:p>
            <a:r>
              <a:rPr lang="cs-CZ" altLang="cs-CZ" dirty="0"/>
              <a:t>www.VSTECB.cz</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Kurz CŽV orientovaný na výkon povolání</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2">
            <a:extLst>
              <a:ext uri="{FF2B5EF4-FFF2-40B4-BE49-F238E27FC236}">
                <a16:creationId xmlns:a16="http://schemas.microsoft.com/office/drawing/2014/main" id="{92CBBCF3-A6E9-4F73-A35F-E90D43B4D2EA}"/>
              </a:ext>
            </a:extLst>
          </p:cNvPr>
          <p:cNvSpPr>
            <a:spLocks noGrp="1" noChangeArrowheads="1"/>
          </p:cNvSpPr>
          <p:nvPr>
            <p:ph idx="1"/>
          </p:nvPr>
        </p:nvSpPr>
        <p:spPr>
          <a:xfrm>
            <a:off x="628650" y="1692275"/>
            <a:ext cx="8194716" cy="4708525"/>
          </a:xfrm>
        </p:spPr>
        <p:txBody>
          <a:bodyPr numCol="2">
            <a:normAutofit fontScale="62500" lnSpcReduction="20000"/>
          </a:bodyPr>
          <a:lstStyle/>
          <a:p>
            <a:pPr>
              <a:lnSpc>
                <a:spcPct val="150000"/>
              </a:lnSpc>
            </a:pPr>
            <a:r>
              <a:rPr lang="cs-CZ" sz="2400" dirty="0"/>
              <a:t>Automatizace a robotizace produkčních procesů pro Průmysl 4.0</a:t>
            </a:r>
          </a:p>
          <a:p>
            <a:pPr>
              <a:lnSpc>
                <a:spcPct val="150000"/>
              </a:lnSpc>
            </a:pPr>
            <a:r>
              <a:rPr lang="cs-CZ" sz="2400" dirty="0"/>
              <a:t>Architektura manipulátorů a robotů pro průmyslovou výrobu</a:t>
            </a:r>
          </a:p>
          <a:p>
            <a:pPr>
              <a:lnSpc>
                <a:spcPct val="150000"/>
              </a:lnSpc>
            </a:pPr>
            <a:r>
              <a:rPr lang="cs-CZ" sz="2400" dirty="0">
                <a:solidFill>
                  <a:srgbClr val="98141B"/>
                </a:solidFill>
              </a:rPr>
              <a:t>Automatizované systémy produkčních procesů pro Průmysl 4.0</a:t>
            </a:r>
          </a:p>
          <a:p>
            <a:pPr>
              <a:lnSpc>
                <a:spcPct val="150000"/>
              </a:lnSpc>
            </a:pPr>
            <a:r>
              <a:rPr lang="cs-CZ" sz="2400" dirty="0"/>
              <a:t>Analýza a zpracování velkých dat v Průmyslu 4.0</a:t>
            </a:r>
          </a:p>
          <a:p>
            <a:pPr>
              <a:lnSpc>
                <a:spcPct val="150000"/>
              </a:lnSpc>
            </a:pPr>
            <a:r>
              <a:rPr lang="cs-CZ" sz="2400" dirty="0"/>
              <a:t>Řízení v reálném čase</a:t>
            </a:r>
          </a:p>
          <a:p>
            <a:pPr>
              <a:lnSpc>
                <a:spcPct val="150000"/>
              </a:lnSpc>
            </a:pPr>
            <a:r>
              <a:rPr lang="cs-CZ" sz="2400" dirty="0"/>
              <a:t>Průmysl 4.0 a průmyslový internet věcí</a:t>
            </a:r>
          </a:p>
          <a:p>
            <a:pPr>
              <a:lnSpc>
                <a:spcPct val="150000"/>
              </a:lnSpc>
            </a:pPr>
            <a:r>
              <a:rPr lang="cs-CZ" sz="2400" dirty="0"/>
              <a:t>Základní členění materiálů, jejich vlastností a kritéria volby</a:t>
            </a:r>
          </a:p>
          <a:p>
            <a:pPr>
              <a:lnSpc>
                <a:spcPct val="150000"/>
              </a:lnSpc>
            </a:pPr>
            <a:r>
              <a:rPr lang="cs-CZ" sz="2400" dirty="0"/>
              <a:t>Materiály v současné strojírenské praxi</a:t>
            </a:r>
          </a:p>
          <a:p>
            <a:pPr>
              <a:lnSpc>
                <a:spcPct val="150000"/>
              </a:lnSpc>
            </a:pPr>
            <a:r>
              <a:rPr lang="cs-CZ" sz="2400" dirty="0"/>
              <a:t>Progresivní materiály a parametry materiálů pro Průmysl 4.0</a:t>
            </a:r>
          </a:p>
          <a:p>
            <a:pPr>
              <a:lnSpc>
                <a:spcPct val="150000"/>
              </a:lnSpc>
            </a:pPr>
            <a:r>
              <a:rPr lang="cs-CZ" sz="2400" dirty="0"/>
              <a:t>Projektování automatizovaných produkčních pracovišť</a:t>
            </a:r>
          </a:p>
          <a:p>
            <a:pPr>
              <a:lnSpc>
                <a:spcPct val="150000"/>
              </a:lnSpc>
            </a:pPr>
            <a:r>
              <a:rPr lang="cs-CZ" sz="2400" dirty="0"/>
              <a:t>Metody materiálových toků a sledu operací výroby produktů</a:t>
            </a:r>
          </a:p>
          <a:p>
            <a:pPr>
              <a:lnSpc>
                <a:spcPct val="150000"/>
              </a:lnSpc>
            </a:pPr>
            <a:r>
              <a:rPr lang="cs-CZ" sz="2400" dirty="0"/>
              <a:t>Dispoziční uspořádání automatizace  produkčních procesů</a:t>
            </a:r>
          </a:p>
          <a:p>
            <a:pPr>
              <a:lnSpc>
                <a:spcPct val="150000"/>
              </a:lnSpc>
            </a:pPr>
            <a:r>
              <a:rPr lang="cs-CZ" sz="2400" dirty="0"/>
              <a:t>Příklad řešení vybraného automatizovaného logistického prvku</a:t>
            </a:r>
          </a:p>
        </p:txBody>
      </p:sp>
    </p:spTree>
    <p:extLst>
      <p:ext uri="{BB962C8B-B14F-4D97-AF65-F5344CB8AC3E}">
        <p14:creationId xmlns:p14="http://schemas.microsoft.com/office/powerpoint/2010/main" val="460493379"/>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31006"/>
            <a:ext cx="8554566" cy="1233488"/>
          </a:xfrm>
        </p:spPr>
        <p:txBody>
          <a:bodyPr/>
          <a:lstStyle/>
          <a:p>
            <a:r>
              <a:rPr lang="cs-CZ" altLang="cs-CZ" sz="3200" b="1" dirty="0">
                <a:solidFill>
                  <a:srgbClr val="98141B"/>
                </a:solidFill>
              </a:rPr>
              <a:t>Automatizované systémy produkčních procesů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2	</a:t>
            </a:r>
            <a:r>
              <a:rPr lang="cs-CZ" sz="1400" dirty="0">
                <a:solidFill>
                  <a:prstClr val="white"/>
                </a:solidFill>
              </a:rPr>
              <a:t> Kurzy pro společnost 4.0, s registračním číslem: CZ.02.2.69/0.0/0.0/16_031/0011591 </a:t>
            </a:r>
            <a:r>
              <a:rPr lang="cs-CZ" dirty="0"/>
              <a:t>	www.VSTECB.cz</a:t>
            </a:r>
          </a:p>
        </p:txBody>
      </p:sp>
      <p:sp>
        <p:nvSpPr>
          <p:cNvPr id="8" name="Zástupný symbol pro obsah 7"/>
          <p:cNvSpPr>
            <a:spLocks noGrp="1"/>
          </p:cNvSpPr>
          <p:nvPr>
            <p:ph idx="1"/>
          </p:nvPr>
        </p:nvSpPr>
        <p:spPr/>
        <p:txBody>
          <a:bodyPr/>
          <a:lstStyle/>
          <a:p>
            <a:pPr marL="0" indent="0" algn="just">
              <a:buNone/>
            </a:pPr>
            <a:r>
              <a:rPr lang="cs-CZ" sz="2400" dirty="0"/>
              <a:t>Výrobní neboli produkční proces lze charakterizovat jako činnost, během níž se pracovní předmět mění na hotový výrobek. Ve výrobním procesu pracovníci pomocí pracovních prostředků přetvářejí pracovní předmět na hotový výrobek, což obecně představuje technologii výroby.</a:t>
            </a:r>
          </a:p>
        </p:txBody>
      </p:sp>
    </p:spTree>
    <p:extLst>
      <p:ext uri="{BB962C8B-B14F-4D97-AF65-F5344CB8AC3E}">
        <p14:creationId xmlns:p14="http://schemas.microsoft.com/office/powerpoint/2010/main" val="2886907291"/>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31006"/>
            <a:ext cx="8554566" cy="1233488"/>
          </a:xfrm>
        </p:spPr>
        <p:txBody>
          <a:bodyPr/>
          <a:lstStyle/>
          <a:p>
            <a:r>
              <a:rPr lang="cs-CZ" altLang="cs-CZ" sz="3200" b="1" dirty="0">
                <a:solidFill>
                  <a:srgbClr val="98141B"/>
                </a:solidFill>
              </a:rPr>
              <a:t>Automatizované systémy produkčních procesů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3	</a:t>
            </a:r>
            <a:r>
              <a:rPr lang="cs-CZ" sz="1400" dirty="0">
                <a:solidFill>
                  <a:prstClr val="white"/>
                </a:solidFill>
              </a:rPr>
              <a:t> Kurzy pro společnost 4.0, s registračním číslem: CZ.02.2.69/0.0/0.0/16_031/0011591 </a:t>
            </a:r>
            <a:r>
              <a:rPr lang="cs-CZ" dirty="0"/>
              <a:t>	www.VSTECB.cz</a:t>
            </a:r>
          </a:p>
        </p:txBody>
      </p:sp>
      <p:pic>
        <p:nvPicPr>
          <p:cNvPr id="3" name="Picture 3">
            <a:extLst>
              <a:ext uri="{FF2B5EF4-FFF2-40B4-BE49-F238E27FC236}">
                <a16:creationId xmlns:a16="http://schemas.microsoft.com/office/drawing/2014/main" id="{C2D416AE-4473-4B81-B184-BDB9A6F01448}"/>
              </a:ext>
            </a:extLst>
          </p:cNvPr>
          <p:cNvPicPr/>
          <p:nvPr/>
        </p:nvPicPr>
        <p:blipFill>
          <a:blip r:embed="rId3"/>
          <a:stretch/>
        </p:blipFill>
        <p:spPr>
          <a:xfrm>
            <a:off x="1235075" y="1459706"/>
            <a:ext cx="7441200" cy="4669200"/>
          </a:xfrm>
          <a:prstGeom prst="rect">
            <a:avLst/>
          </a:prstGeom>
          <a:ln>
            <a:noFill/>
          </a:ln>
        </p:spPr>
      </p:pic>
    </p:spTree>
    <p:extLst>
      <p:ext uri="{BB962C8B-B14F-4D97-AF65-F5344CB8AC3E}">
        <p14:creationId xmlns:p14="http://schemas.microsoft.com/office/powerpoint/2010/main" val="3070953721"/>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31006"/>
            <a:ext cx="8554566" cy="1233488"/>
          </a:xfrm>
        </p:spPr>
        <p:txBody>
          <a:bodyPr/>
          <a:lstStyle/>
          <a:p>
            <a:r>
              <a:rPr lang="cs-CZ" altLang="cs-CZ" sz="3200" b="1" dirty="0">
                <a:solidFill>
                  <a:srgbClr val="98141B"/>
                </a:solidFill>
              </a:rPr>
              <a:t>Automatizované systémy produkčních procesů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4	</a:t>
            </a:r>
            <a:r>
              <a:rPr lang="cs-CZ" sz="1400" dirty="0">
                <a:solidFill>
                  <a:prstClr val="white"/>
                </a:solidFill>
              </a:rPr>
              <a:t> Kurzy pro společnost 4.0, s registračním číslem: CZ.02.2.69/0.0/0.0/16_031/0011591 </a:t>
            </a:r>
            <a:r>
              <a:rPr lang="cs-CZ" dirty="0"/>
              <a:t>	www.VSTECB.cz</a:t>
            </a:r>
          </a:p>
        </p:txBody>
      </p:sp>
      <p:pic>
        <p:nvPicPr>
          <p:cNvPr id="2" name="Obrázek 1">
            <a:extLst>
              <a:ext uri="{FF2B5EF4-FFF2-40B4-BE49-F238E27FC236}">
                <a16:creationId xmlns:a16="http://schemas.microsoft.com/office/drawing/2014/main" id="{81CA630B-3B91-4B94-9BB6-E626A769F21E}"/>
              </a:ext>
            </a:extLst>
          </p:cNvPr>
          <p:cNvPicPr/>
          <p:nvPr/>
        </p:nvPicPr>
        <p:blipFill>
          <a:blip r:embed="rId3"/>
          <a:stretch/>
        </p:blipFill>
        <p:spPr>
          <a:xfrm>
            <a:off x="457233" y="1598469"/>
            <a:ext cx="8552520" cy="4539600"/>
          </a:xfrm>
          <a:prstGeom prst="rect">
            <a:avLst/>
          </a:prstGeom>
          <a:ln>
            <a:noFill/>
          </a:ln>
        </p:spPr>
      </p:pic>
    </p:spTree>
    <p:extLst>
      <p:ext uri="{BB962C8B-B14F-4D97-AF65-F5344CB8AC3E}">
        <p14:creationId xmlns:p14="http://schemas.microsoft.com/office/powerpoint/2010/main" val="2368763191"/>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31006"/>
            <a:ext cx="8554566" cy="1233488"/>
          </a:xfrm>
        </p:spPr>
        <p:txBody>
          <a:bodyPr/>
          <a:lstStyle/>
          <a:p>
            <a:r>
              <a:rPr lang="cs-CZ" altLang="cs-CZ" sz="3200" b="1" dirty="0">
                <a:solidFill>
                  <a:srgbClr val="98141B"/>
                </a:solidFill>
              </a:rPr>
              <a:t>Automatizované systémy produkčních procesů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5	</a:t>
            </a:r>
            <a:r>
              <a:rPr lang="cs-CZ" sz="1400" dirty="0">
                <a:solidFill>
                  <a:prstClr val="white"/>
                </a:solidFill>
              </a:rPr>
              <a:t> Kurzy pro společnost 4.0, s registračním číslem: CZ.02.2.69/0.0/0.0/16_031/0011591 </a:t>
            </a:r>
            <a:r>
              <a:rPr lang="cs-CZ" dirty="0"/>
              <a:t>	www.VSTECB.cz</a:t>
            </a:r>
          </a:p>
        </p:txBody>
      </p:sp>
      <p:pic>
        <p:nvPicPr>
          <p:cNvPr id="3" name="Obrázek 2">
            <a:extLst>
              <a:ext uri="{FF2B5EF4-FFF2-40B4-BE49-F238E27FC236}">
                <a16:creationId xmlns:a16="http://schemas.microsoft.com/office/drawing/2014/main" id="{BA1899AE-7669-42D3-B010-6CD17886C30F}"/>
              </a:ext>
            </a:extLst>
          </p:cNvPr>
          <p:cNvPicPr/>
          <p:nvPr/>
        </p:nvPicPr>
        <p:blipFill>
          <a:blip r:embed="rId3"/>
          <a:stretch/>
        </p:blipFill>
        <p:spPr>
          <a:xfrm>
            <a:off x="65902" y="1664494"/>
            <a:ext cx="9012195" cy="4299701"/>
          </a:xfrm>
          <a:prstGeom prst="rect">
            <a:avLst/>
          </a:prstGeom>
          <a:ln>
            <a:noFill/>
          </a:ln>
        </p:spPr>
      </p:pic>
    </p:spTree>
    <p:extLst>
      <p:ext uri="{BB962C8B-B14F-4D97-AF65-F5344CB8AC3E}">
        <p14:creationId xmlns:p14="http://schemas.microsoft.com/office/powerpoint/2010/main" val="1017583632"/>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31006"/>
            <a:ext cx="8554566" cy="1233488"/>
          </a:xfrm>
        </p:spPr>
        <p:txBody>
          <a:bodyPr/>
          <a:lstStyle/>
          <a:p>
            <a:r>
              <a:rPr lang="cs-CZ" altLang="cs-CZ" sz="3200" b="1" dirty="0">
                <a:solidFill>
                  <a:srgbClr val="98141B"/>
                </a:solidFill>
              </a:rPr>
              <a:t>Automatizované systémy produkčních procesů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6	</a:t>
            </a:r>
            <a:r>
              <a:rPr lang="cs-CZ" sz="1400" dirty="0">
                <a:solidFill>
                  <a:prstClr val="white"/>
                </a:solidFill>
              </a:rPr>
              <a:t> Kurzy pro společnost 4.0, s registračním číslem: CZ.02.2.69/0.0/0.0/16_031/0011591 </a:t>
            </a:r>
            <a:r>
              <a:rPr lang="cs-CZ" dirty="0"/>
              <a:t>	www.VSTECB.cz</a:t>
            </a:r>
          </a:p>
        </p:txBody>
      </p:sp>
      <p:sp>
        <p:nvSpPr>
          <p:cNvPr id="8" name="Zástupný symbol pro obsah 7"/>
          <p:cNvSpPr>
            <a:spLocks noGrp="1"/>
          </p:cNvSpPr>
          <p:nvPr>
            <p:ph idx="1"/>
          </p:nvPr>
        </p:nvSpPr>
        <p:spPr>
          <a:xfrm>
            <a:off x="628650" y="1825624"/>
            <a:ext cx="7886700" cy="4601369"/>
          </a:xfrm>
        </p:spPr>
        <p:txBody>
          <a:bodyPr/>
          <a:lstStyle/>
          <a:p>
            <a:pPr marL="0" indent="0" algn="just">
              <a:buNone/>
            </a:pPr>
            <a:r>
              <a:rPr lang="cs-CZ" sz="3200" b="1" dirty="0"/>
              <a:t>Využití automatizace a robotizace:</a:t>
            </a:r>
          </a:p>
          <a:p>
            <a:pPr marL="0" indent="0" algn="just">
              <a:buNone/>
            </a:pPr>
            <a:r>
              <a:rPr lang="cs-CZ" sz="2400" b="1" dirty="0"/>
              <a:t>Aplikace v dopravě</a:t>
            </a:r>
          </a:p>
          <a:p>
            <a:pPr marL="0" indent="0" algn="just">
              <a:buNone/>
            </a:pPr>
            <a:r>
              <a:rPr lang="cs-CZ" sz="2400" dirty="0"/>
              <a:t>Automatické čerpání PHM, robotické simulátory, čistění dopravních komunikací, automatické vyhodnocování dopravních přestupků.</a:t>
            </a:r>
          </a:p>
          <a:p>
            <a:pPr marL="0" indent="0" algn="just">
              <a:buNone/>
            </a:pPr>
            <a:endParaRPr lang="cs-CZ" sz="2400" dirty="0"/>
          </a:p>
          <a:p>
            <a:pPr marL="0" indent="0" algn="just">
              <a:buNone/>
            </a:pPr>
            <a:r>
              <a:rPr lang="cs-CZ" sz="2400" b="1" dirty="0"/>
              <a:t>Aplikace v administrativě</a:t>
            </a:r>
          </a:p>
          <a:p>
            <a:pPr marL="0" indent="0" algn="just">
              <a:buNone/>
            </a:pPr>
            <a:r>
              <a:rPr lang="cs-CZ" sz="2400" dirty="0"/>
              <a:t>roznášení pošty, úklid a čištění podlah a oken administrativních prostor, doprovod návštěv v úřadech, archivace dokumentu; aktivní účast na hašení požáru; hlídání administrativních prostor.</a:t>
            </a:r>
          </a:p>
        </p:txBody>
      </p:sp>
    </p:spTree>
    <p:extLst>
      <p:ext uri="{BB962C8B-B14F-4D97-AF65-F5344CB8AC3E}">
        <p14:creationId xmlns:p14="http://schemas.microsoft.com/office/powerpoint/2010/main" val="603405741"/>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31006"/>
            <a:ext cx="8554566" cy="1233488"/>
          </a:xfrm>
        </p:spPr>
        <p:txBody>
          <a:bodyPr/>
          <a:lstStyle/>
          <a:p>
            <a:r>
              <a:rPr lang="cs-CZ" altLang="cs-CZ" sz="3200" b="1" dirty="0">
                <a:solidFill>
                  <a:srgbClr val="98141B"/>
                </a:solidFill>
              </a:rPr>
              <a:t>Automatizované systémy produkčních procesů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7	</a:t>
            </a:r>
            <a:r>
              <a:rPr lang="cs-CZ" sz="1400" dirty="0">
                <a:solidFill>
                  <a:prstClr val="white"/>
                </a:solidFill>
              </a:rPr>
              <a:t> Kurzy pro společnost 4.0, s registračním číslem: CZ.02.2.69/0.0/0.0/16_031/0011591 </a:t>
            </a:r>
            <a:r>
              <a:rPr lang="cs-CZ" dirty="0"/>
              <a:t>	www.VSTECB.cz</a:t>
            </a:r>
          </a:p>
        </p:txBody>
      </p:sp>
      <p:sp>
        <p:nvSpPr>
          <p:cNvPr id="8" name="Zástupný symbol pro obsah 7"/>
          <p:cNvSpPr>
            <a:spLocks noGrp="1"/>
          </p:cNvSpPr>
          <p:nvPr>
            <p:ph idx="1"/>
          </p:nvPr>
        </p:nvSpPr>
        <p:spPr>
          <a:xfrm>
            <a:off x="628650" y="1825624"/>
            <a:ext cx="7886700" cy="4601369"/>
          </a:xfrm>
        </p:spPr>
        <p:txBody>
          <a:bodyPr/>
          <a:lstStyle/>
          <a:p>
            <a:pPr marL="0" indent="0" algn="just">
              <a:buNone/>
            </a:pPr>
            <a:r>
              <a:rPr lang="cs-CZ" sz="3200" b="1" dirty="0"/>
              <a:t>Využití automatizace a robotizace:</a:t>
            </a:r>
          </a:p>
          <a:p>
            <a:pPr marL="0" indent="0" algn="just">
              <a:buNone/>
            </a:pPr>
            <a:r>
              <a:rPr lang="cs-CZ" sz="2400" b="1" dirty="0"/>
              <a:t>Aplikace v sektoru zdravotnictví</a:t>
            </a:r>
          </a:p>
          <a:p>
            <a:pPr marL="0" indent="0" algn="just">
              <a:buNone/>
            </a:pPr>
            <a:r>
              <a:rPr lang="cs-CZ" sz="2400" dirty="0"/>
              <a:t>Rozvoz stravy, léků, biologických vzorků a jiného zdravotnického materiálu v nemocnicích; převoz pacientů a manipulace s nimi; doprovod a pomoc při pohybu osobám se sníženou pohyblivostí. Specifickou aplikací je mobilní robot zabezpečujícím přítomnost lékaře na operačním sále a nebo u lůžka rehabilitujícího pacienta.</a:t>
            </a:r>
          </a:p>
        </p:txBody>
      </p:sp>
    </p:spTree>
    <p:extLst>
      <p:ext uri="{BB962C8B-B14F-4D97-AF65-F5344CB8AC3E}">
        <p14:creationId xmlns:p14="http://schemas.microsoft.com/office/powerpoint/2010/main" val="3577286395"/>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31006"/>
            <a:ext cx="8554566" cy="1233488"/>
          </a:xfrm>
        </p:spPr>
        <p:txBody>
          <a:bodyPr/>
          <a:lstStyle/>
          <a:p>
            <a:r>
              <a:rPr lang="cs-CZ" altLang="cs-CZ" sz="3200" b="1" dirty="0">
                <a:solidFill>
                  <a:srgbClr val="98141B"/>
                </a:solidFill>
              </a:rPr>
              <a:t>Automatizované systémy produkčních procesů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8	</a:t>
            </a:r>
            <a:r>
              <a:rPr lang="cs-CZ" sz="1400" dirty="0">
                <a:solidFill>
                  <a:prstClr val="white"/>
                </a:solidFill>
              </a:rPr>
              <a:t> Kurzy pro společnost 4.0, s registračním číslem: CZ.02.2.69/0.0/0.0/16_031/0011591 </a:t>
            </a:r>
            <a:r>
              <a:rPr lang="cs-CZ" dirty="0"/>
              <a:t>	www.VSTECB.cz</a:t>
            </a:r>
          </a:p>
        </p:txBody>
      </p:sp>
      <p:sp>
        <p:nvSpPr>
          <p:cNvPr id="8" name="Zástupný symbol pro obsah 7"/>
          <p:cNvSpPr>
            <a:spLocks noGrp="1"/>
          </p:cNvSpPr>
          <p:nvPr>
            <p:ph idx="1"/>
          </p:nvPr>
        </p:nvSpPr>
        <p:spPr>
          <a:xfrm>
            <a:off x="628650" y="1825624"/>
            <a:ext cx="7886700" cy="4601369"/>
          </a:xfrm>
        </p:spPr>
        <p:txBody>
          <a:bodyPr/>
          <a:lstStyle/>
          <a:p>
            <a:pPr marL="0" indent="0" algn="just">
              <a:buNone/>
            </a:pPr>
            <a:r>
              <a:rPr lang="cs-CZ" sz="3200" b="1" dirty="0"/>
              <a:t>Využití automatizace a robotizace:</a:t>
            </a:r>
          </a:p>
          <a:p>
            <a:pPr marL="0" indent="0" algn="just">
              <a:buNone/>
            </a:pPr>
            <a:r>
              <a:rPr lang="cs-CZ" sz="2400" b="1" dirty="0"/>
              <a:t>Aplikace ve veřejném sektoru</a:t>
            </a:r>
          </a:p>
          <a:p>
            <a:pPr marL="0" indent="0" algn="just">
              <a:buNone/>
            </a:pPr>
            <a:r>
              <a:rPr lang="cs-CZ" sz="2400" dirty="0"/>
              <a:t>Čištění chodníků, podlah a oken veřejných budov; stavební a DEMOLIČNÍ práce; inspekce kanalizace; doprovod osob v muzeích, úřadech a jiných; vyhledávání a podání první pomoci osobám v případě zemětřesení, požáru a ekologických nehod; aktivní účast na hašení požáru; hlídání výrobních hal, skladů a veřejných budov; vyhledávání a zneškodňování výbušnin a jiných nebezpečných látek.</a:t>
            </a:r>
          </a:p>
        </p:txBody>
      </p:sp>
    </p:spTree>
    <p:extLst>
      <p:ext uri="{BB962C8B-B14F-4D97-AF65-F5344CB8AC3E}">
        <p14:creationId xmlns:p14="http://schemas.microsoft.com/office/powerpoint/2010/main" val="225636497"/>
      </p:ext>
    </p:extLst>
  </p:cSld>
  <p:clrMapOvr>
    <a:masterClrMapping/>
  </p:clrMapOvr>
  <p:transition spd="slow" advClick="0"/>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6612</TotalTime>
  <Words>897</Words>
  <Application>Microsoft Office PowerPoint</Application>
  <PresentationFormat>Předvádění na obrazovce (4:3)</PresentationFormat>
  <Paragraphs>65</Paragraphs>
  <Slides>13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13</vt:i4>
      </vt:variant>
    </vt:vector>
  </HeadingPairs>
  <TitlesOfParts>
    <vt:vector size="18" baseType="lpstr">
      <vt:lpstr>Arial</vt:lpstr>
      <vt:lpstr>Calibri</vt:lpstr>
      <vt:lpstr>Calibri Light</vt:lpstr>
      <vt:lpstr>Trebuchet MS</vt:lpstr>
      <vt:lpstr>Motiv Office</vt:lpstr>
      <vt:lpstr>Automatizované systémy produkčních procesů pro Průmysl 4.0 </vt:lpstr>
      <vt:lpstr>Kurz CŽV orientovaný na výkon povolání</vt:lpstr>
      <vt:lpstr>Automatizované systémy produkčních procesů</vt:lpstr>
      <vt:lpstr>Automatizované systémy produkčních procesů</vt:lpstr>
      <vt:lpstr>Automatizované systémy produkčních procesů</vt:lpstr>
      <vt:lpstr>Automatizované systémy produkčních procesů</vt:lpstr>
      <vt:lpstr>Automatizované systémy produkčních procesů</vt:lpstr>
      <vt:lpstr>Automatizované systémy produkčních procesů</vt:lpstr>
      <vt:lpstr>Automatizované systémy produkčních procesů</vt:lpstr>
      <vt:lpstr>Automatizované systémy produkčních procesů</vt:lpstr>
      <vt:lpstr>Automatizované systémy produkčních procesů</vt:lpstr>
      <vt:lpstr>Automatizované systémy produkčních procesů</vt:lpstr>
      <vt:lpstr>Děkuji za pozornost Realizováno v rámci projektu: Kurzy pro společnost 4.0, s registračním číslem: CZ.02.2.69/0.0/0.0/16_031/0011591, ve výzvě č. 02_16_031 Celoživotní vzdělávání na vysokých školách v prioritní ose 2 OP, Operačního programu Výzkum, vývoj a vzdělávání. Realizace projektu je spolufinancována z prostředků ESF a státního rozpočtu ČR.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Monika</dc:creator>
  <cp:lastModifiedBy>Anna Palokha</cp:lastModifiedBy>
  <cp:revision>254</cp:revision>
  <dcterms:created xsi:type="dcterms:W3CDTF">2015-10-09T09:08:26Z</dcterms:created>
  <dcterms:modified xsi:type="dcterms:W3CDTF">2020-08-27T09:16:35Z</dcterms:modified>
</cp:coreProperties>
</file>