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21"/>
  </p:notesMasterIdLst>
  <p:sldIdLst>
    <p:sldId id="256" r:id="rId2"/>
    <p:sldId id="380" r:id="rId3"/>
    <p:sldId id="294" r:id="rId4"/>
    <p:sldId id="446" r:id="rId5"/>
    <p:sldId id="447" r:id="rId6"/>
    <p:sldId id="448" r:id="rId7"/>
    <p:sldId id="465" r:id="rId8"/>
    <p:sldId id="466" r:id="rId9"/>
    <p:sldId id="467" r:id="rId10"/>
    <p:sldId id="468" r:id="rId11"/>
    <p:sldId id="469" r:id="rId12"/>
    <p:sldId id="470" r:id="rId13"/>
    <p:sldId id="471" r:id="rId14"/>
    <p:sldId id="449" r:id="rId15"/>
    <p:sldId id="472" r:id="rId16"/>
    <p:sldId id="473" r:id="rId17"/>
    <p:sldId id="474" r:id="rId18"/>
    <p:sldId id="475" r:id="rId19"/>
    <p:sldId id="293" r:id="rId20"/>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703020202090204" pitchFamily="34" charset="0"/>
        <a:ea typeface="+mn-ea"/>
        <a:cs typeface="+mn-cs"/>
      </a:defRPr>
    </a:lvl5pPr>
    <a:lvl6pPr marL="2286000" algn="l" defTabSz="914400" rtl="0" eaLnBrk="1" latinLnBrk="0" hangingPunct="1">
      <a:defRPr kern="1200">
        <a:solidFill>
          <a:schemeClr val="tx1"/>
        </a:solidFill>
        <a:latin typeface="Trebuchet MS" panose="020B0703020202090204" pitchFamily="34" charset="0"/>
        <a:ea typeface="+mn-ea"/>
        <a:cs typeface="+mn-cs"/>
      </a:defRPr>
    </a:lvl6pPr>
    <a:lvl7pPr marL="2743200" algn="l" defTabSz="914400" rtl="0" eaLnBrk="1" latinLnBrk="0" hangingPunct="1">
      <a:defRPr kern="1200">
        <a:solidFill>
          <a:schemeClr val="tx1"/>
        </a:solidFill>
        <a:latin typeface="Trebuchet MS" panose="020B0703020202090204" pitchFamily="34" charset="0"/>
        <a:ea typeface="+mn-ea"/>
        <a:cs typeface="+mn-cs"/>
      </a:defRPr>
    </a:lvl7pPr>
    <a:lvl8pPr marL="3200400" algn="l" defTabSz="914400" rtl="0" eaLnBrk="1" latinLnBrk="0" hangingPunct="1">
      <a:defRPr kern="1200">
        <a:solidFill>
          <a:schemeClr val="tx1"/>
        </a:solidFill>
        <a:latin typeface="Trebuchet MS" panose="020B0703020202090204" pitchFamily="34" charset="0"/>
        <a:ea typeface="+mn-ea"/>
        <a:cs typeface="+mn-cs"/>
      </a:defRPr>
    </a:lvl8pPr>
    <a:lvl9pPr marL="3657600" algn="l" defTabSz="914400" rtl="0" eaLnBrk="1" latinLnBrk="0" hangingPunct="1">
      <a:defRPr kern="1200">
        <a:solidFill>
          <a:schemeClr val="tx1"/>
        </a:solidFill>
        <a:latin typeface="Trebuchet MS" panose="020B070302020209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4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redný štý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4660"/>
  </p:normalViewPr>
  <p:slideViewPr>
    <p:cSldViewPr snapToGrid="0">
      <p:cViewPr varScale="1">
        <p:scale>
          <a:sx n="116" d="100"/>
          <a:sy n="116" d="100"/>
        </p:scale>
        <p:origin x="17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a:extLst>
              <a:ext uri="{FF2B5EF4-FFF2-40B4-BE49-F238E27FC236}">
                <a16:creationId xmlns:a16="http://schemas.microsoft.com/office/drawing/2014/main" id="{E169075B-CC2A-A246-9BE2-44B3792662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dátumu 2">
            <a:extLst>
              <a:ext uri="{FF2B5EF4-FFF2-40B4-BE49-F238E27FC236}">
                <a16:creationId xmlns:a16="http://schemas.microsoft.com/office/drawing/2014/main" id="{0D72DE7B-9807-304E-B113-07106B5FE3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66E3F7-B81A-E347-899F-ECE6E9467646}" type="datetimeFigureOut">
              <a:rPr lang="cs-CZ"/>
              <a:pPr>
                <a:defRPr/>
              </a:pPr>
              <a:t>27.08.2020</a:t>
            </a:fld>
            <a:endParaRPr lang="cs-CZ"/>
          </a:p>
        </p:txBody>
      </p:sp>
      <p:sp>
        <p:nvSpPr>
          <p:cNvPr id="4" name="Zástupný symbol obrazu snímky 3">
            <a:extLst>
              <a:ext uri="{FF2B5EF4-FFF2-40B4-BE49-F238E27FC236}">
                <a16:creationId xmlns:a16="http://schemas.microsoft.com/office/drawing/2014/main" id="{7C452DB2-D0A0-9048-BA12-FEF1EBDB4BD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oznámok 4">
            <a:extLst>
              <a:ext uri="{FF2B5EF4-FFF2-40B4-BE49-F238E27FC236}">
                <a16:creationId xmlns:a16="http://schemas.microsoft.com/office/drawing/2014/main" id="{F1CC6C1C-37F6-1445-88D8-C0C3152238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cs-CZ" noProof="0"/>
          </a:p>
        </p:txBody>
      </p:sp>
      <p:sp>
        <p:nvSpPr>
          <p:cNvPr id="6" name="Zástupný symbol päty 5">
            <a:extLst>
              <a:ext uri="{FF2B5EF4-FFF2-40B4-BE49-F238E27FC236}">
                <a16:creationId xmlns:a16="http://schemas.microsoft.com/office/drawing/2014/main" id="{22E57085-77BB-3B47-9F92-3AF9F2BD465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čísla snímky 6">
            <a:extLst>
              <a:ext uri="{FF2B5EF4-FFF2-40B4-BE49-F238E27FC236}">
                <a16:creationId xmlns:a16="http://schemas.microsoft.com/office/drawing/2014/main" id="{5A75D23F-AD84-E848-AE8A-0ADFDF92EB9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6AC7EC-89F2-3946-BE34-997CEAFD66F6}" type="slidenum">
              <a:rPr lang="cs-CZ" altLang="cs-CZ"/>
              <a:pPr>
                <a:defRPr/>
              </a:pPr>
              <a:t>‹#›</a:t>
            </a:fld>
            <a:endParaRPr lang="cs-CZ" altLang="cs-CZ"/>
          </a:p>
        </p:txBody>
      </p:sp>
    </p:spTree>
    <p:extLst>
      <p:ext uri="{BB962C8B-B14F-4D97-AF65-F5344CB8AC3E}">
        <p14:creationId xmlns:p14="http://schemas.microsoft.com/office/powerpoint/2010/main" val="3302694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 podnadpisů.</a:t>
            </a:r>
            <a:endParaRPr lang="en-US" dirty="0"/>
          </a:p>
        </p:txBody>
      </p:sp>
      <p:sp>
        <p:nvSpPr>
          <p:cNvPr id="4" name="Date Placeholder 3">
            <a:extLst>
              <a:ext uri="{FF2B5EF4-FFF2-40B4-BE49-F238E27FC236}">
                <a16:creationId xmlns:a16="http://schemas.microsoft.com/office/drawing/2014/main" id="{65DF3C24-F785-6B43-8B82-D51088DB1251}"/>
              </a:ext>
            </a:extLst>
          </p:cNvPr>
          <p:cNvSpPr>
            <a:spLocks noGrp="1"/>
          </p:cNvSpPr>
          <p:nvPr>
            <p:ph type="dt" sz="half" idx="10"/>
          </p:nvPr>
        </p:nvSpPr>
        <p:spPr/>
        <p:txBody>
          <a:bodyPr/>
          <a:lstStyle>
            <a:lvl1pPr>
              <a:defRPr/>
            </a:lvl1pPr>
          </a:lstStyle>
          <a:p>
            <a:pPr>
              <a:defRPr/>
            </a:pPr>
            <a:fld id="{E57E466E-40E1-4441-BABD-D347ADBFB6D7}" type="datetimeFigureOut">
              <a:rPr lang="sk-SK"/>
              <a:pPr>
                <a:defRPr/>
              </a:pPr>
              <a:t>27. 8. 2020</a:t>
            </a:fld>
            <a:endParaRPr lang="sk-SK"/>
          </a:p>
        </p:txBody>
      </p:sp>
      <p:sp>
        <p:nvSpPr>
          <p:cNvPr id="5" name="Footer Placeholder 4">
            <a:extLst>
              <a:ext uri="{FF2B5EF4-FFF2-40B4-BE49-F238E27FC236}">
                <a16:creationId xmlns:a16="http://schemas.microsoft.com/office/drawing/2014/main" id="{48A19104-603D-E64F-8B15-E1FCED0BC22E}"/>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B57E06A0-8F70-104A-B71B-FEC199AD6E66}"/>
              </a:ext>
            </a:extLst>
          </p:cNvPr>
          <p:cNvSpPr>
            <a:spLocks noGrp="1"/>
          </p:cNvSpPr>
          <p:nvPr>
            <p:ph type="sldNum" sz="quarter" idx="12"/>
          </p:nvPr>
        </p:nvSpPr>
        <p:spPr/>
        <p:txBody>
          <a:bodyPr/>
          <a:lstStyle>
            <a:lvl1pPr>
              <a:defRPr/>
            </a:lvl1pPr>
          </a:lstStyle>
          <a:p>
            <a:pPr>
              <a:defRPr/>
            </a:pPr>
            <a:fld id="{4ACB1D7E-5C34-B64F-BD06-258E36215471}" type="slidenum">
              <a:rPr lang="sk-SK" altLang="cs-CZ"/>
              <a:pPr>
                <a:defRPr/>
              </a:pPr>
              <a:t>‹#›</a:t>
            </a:fld>
            <a:endParaRPr lang="sk-SK" altLang="cs-CZ"/>
          </a:p>
        </p:txBody>
      </p:sp>
    </p:spTree>
    <p:extLst>
      <p:ext uri="{BB962C8B-B14F-4D97-AF65-F5344CB8AC3E}">
        <p14:creationId xmlns:p14="http://schemas.microsoft.com/office/powerpoint/2010/main" val="94012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CB60F7D6-1E73-774B-8E8B-91D80A032F24}"/>
              </a:ext>
            </a:extLst>
          </p:cNvPr>
          <p:cNvSpPr>
            <a:spLocks noGrp="1"/>
          </p:cNvSpPr>
          <p:nvPr>
            <p:ph type="dt" sz="half" idx="10"/>
          </p:nvPr>
        </p:nvSpPr>
        <p:spPr/>
        <p:txBody>
          <a:bodyPr/>
          <a:lstStyle>
            <a:lvl1pPr>
              <a:defRPr/>
            </a:lvl1pPr>
          </a:lstStyle>
          <a:p>
            <a:pPr>
              <a:defRPr/>
            </a:pPr>
            <a:fld id="{98774B43-6C96-4A40-A808-580195111A64}" type="datetimeFigureOut">
              <a:rPr lang="sk-SK"/>
              <a:pPr>
                <a:defRPr/>
              </a:pPr>
              <a:t>27. 8. 2020</a:t>
            </a:fld>
            <a:endParaRPr lang="sk-SK"/>
          </a:p>
        </p:txBody>
      </p:sp>
      <p:sp>
        <p:nvSpPr>
          <p:cNvPr id="5" name="Footer Placeholder 4">
            <a:extLst>
              <a:ext uri="{FF2B5EF4-FFF2-40B4-BE49-F238E27FC236}">
                <a16:creationId xmlns:a16="http://schemas.microsoft.com/office/drawing/2014/main" id="{2730BF08-819A-5545-A329-7DD26A5CCF95}"/>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AF081728-870E-764A-A876-B1A2B8B83D40}"/>
              </a:ext>
            </a:extLst>
          </p:cNvPr>
          <p:cNvSpPr>
            <a:spLocks noGrp="1"/>
          </p:cNvSpPr>
          <p:nvPr>
            <p:ph type="sldNum" sz="quarter" idx="12"/>
          </p:nvPr>
        </p:nvSpPr>
        <p:spPr/>
        <p:txBody>
          <a:bodyPr/>
          <a:lstStyle>
            <a:lvl1pPr>
              <a:defRPr/>
            </a:lvl1pPr>
          </a:lstStyle>
          <a:p>
            <a:pPr>
              <a:defRPr/>
            </a:pPr>
            <a:fld id="{4CF86F83-658E-734E-B2D6-C089A0C8927C}" type="slidenum">
              <a:rPr lang="sk-SK" altLang="cs-CZ"/>
              <a:pPr>
                <a:defRPr/>
              </a:pPr>
              <a:t>‹#›</a:t>
            </a:fld>
            <a:endParaRPr lang="sk-SK" altLang="cs-CZ"/>
          </a:p>
        </p:txBody>
      </p:sp>
    </p:spTree>
    <p:extLst>
      <p:ext uri="{BB962C8B-B14F-4D97-AF65-F5344CB8AC3E}">
        <p14:creationId xmlns:p14="http://schemas.microsoft.com/office/powerpoint/2010/main" val="138426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66C0A183-B033-BA4A-AEC1-8A75293DCF10}"/>
              </a:ext>
            </a:extLst>
          </p:cNvPr>
          <p:cNvSpPr>
            <a:spLocks noGrp="1"/>
          </p:cNvSpPr>
          <p:nvPr>
            <p:ph type="dt" sz="half" idx="10"/>
          </p:nvPr>
        </p:nvSpPr>
        <p:spPr/>
        <p:txBody>
          <a:bodyPr/>
          <a:lstStyle>
            <a:lvl1pPr>
              <a:defRPr/>
            </a:lvl1pPr>
          </a:lstStyle>
          <a:p>
            <a:pPr>
              <a:defRPr/>
            </a:pPr>
            <a:fld id="{54ADF539-959D-B34E-8709-EBEF908FF6A6}" type="datetimeFigureOut">
              <a:rPr lang="sk-SK"/>
              <a:pPr>
                <a:defRPr/>
              </a:pPr>
              <a:t>27. 8. 2020</a:t>
            </a:fld>
            <a:endParaRPr lang="sk-SK"/>
          </a:p>
        </p:txBody>
      </p:sp>
      <p:sp>
        <p:nvSpPr>
          <p:cNvPr id="5" name="Footer Placeholder 4">
            <a:extLst>
              <a:ext uri="{FF2B5EF4-FFF2-40B4-BE49-F238E27FC236}">
                <a16:creationId xmlns:a16="http://schemas.microsoft.com/office/drawing/2014/main" id="{F5FEE993-7089-2049-8C85-FDCFD5962C0D}"/>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192E5A2E-8BA7-0140-9BB0-FB6ACA881D8C}"/>
              </a:ext>
            </a:extLst>
          </p:cNvPr>
          <p:cNvSpPr>
            <a:spLocks noGrp="1"/>
          </p:cNvSpPr>
          <p:nvPr>
            <p:ph type="sldNum" sz="quarter" idx="12"/>
          </p:nvPr>
        </p:nvSpPr>
        <p:spPr/>
        <p:txBody>
          <a:bodyPr/>
          <a:lstStyle>
            <a:lvl1pPr>
              <a:defRPr/>
            </a:lvl1pPr>
          </a:lstStyle>
          <a:p>
            <a:pPr>
              <a:defRPr/>
            </a:pPr>
            <a:fld id="{AFA3E346-8FF3-E940-B041-3BCDA563A3A6}" type="slidenum">
              <a:rPr lang="sk-SK" altLang="cs-CZ"/>
              <a:pPr>
                <a:defRPr/>
              </a:pPr>
              <a:t>‹#›</a:t>
            </a:fld>
            <a:endParaRPr lang="sk-SK" altLang="cs-CZ"/>
          </a:p>
        </p:txBody>
      </p:sp>
    </p:spTree>
    <p:extLst>
      <p:ext uri="{BB962C8B-B14F-4D97-AF65-F5344CB8AC3E}">
        <p14:creationId xmlns:p14="http://schemas.microsoft.com/office/powerpoint/2010/main" val="60396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a:extLst>
              <a:ext uri="{FF2B5EF4-FFF2-40B4-BE49-F238E27FC236}">
                <a16:creationId xmlns:a16="http://schemas.microsoft.com/office/drawing/2014/main" id="{B385C8FD-E78E-6E42-81DD-756DF3B5B662}"/>
              </a:ext>
            </a:extLst>
          </p:cNvPr>
          <p:cNvSpPr>
            <a:spLocks noGrp="1"/>
          </p:cNvSpPr>
          <p:nvPr>
            <p:ph type="dt" sz="half" idx="10"/>
          </p:nvPr>
        </p:nvSpPr>
        <p:spPr/>
        <p:txBody>
          <a:bodyPr/>
          <a:lstStyle>
            <a:lvl1pPr>
              <a:defRPr/>
            </a:lvl1pPr>
          </a:lstStyle>
          <a:p>
            <a:pPr>
              <a:defRPr/>
            </a:pPr>
            <a:fld id="{62A7EFCF-2DF6-BE46-9AFE-ACD35B994AF3}" type="datetimeFigureOut">
              <a:rPr lang="sk-SK"/>
              <a:pPr>
                <a:defRPr/>
              </a:pPr>
              <a:t>27. 8. 2020</a:t>
            </a:fld>
            <a:endParaRPr lang="sk-SK"/>
          </a:p>
        </p:txBody>
      </p:sp>
      <p:sp>
        <p:nvSpPr>
          <p:cNvPr id="5" name="Footer Placeholder 4">
            <a:extLst>
              <a:ext uri="{FF2B5EF4-FFF2-40B4-BE49-F238E27FC236}">
                <a16:creationId xmlns:a16="http://schemas.microsoft.com/office/drawing/2014/main" id="{AEAE771D-66FD-BE47-A661-6E0A7D16B41F}"/>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42027475-0B63-1144-B2E9-6BBD77776174}"/>
              </a:ext>
            </a:extLst>
          </p:cNvPr>
          <p:cNvSpPr>
            <a:spLocks noGrp="1"/>
          </p:cNvSpPr>
          <p:nvPr>
            <p:ph type="sldNum" sz="quarter" idx="12"/>
          </p:nvPr>
        </p:nvSpPr>
        <p:spPr/>
        <p:txBody>
          <a:bodyPr/>
          <a:lstStyle>
            <a:lvl1pPr>
              <a:defRPr/>
            </a:lvl1pPr>
          </a:lstStyle>
          <a:p>
            <a:pPr>
              <a:defRPr/>
            </a:pPr>
            <a:fld id="{8B7A71C2-0F8F-7841-B85A-445BD80B66CF}" type="slidenum">
              <a:rPr lang="sk-SK" altLang="cs-CZ"/>
              <a:pPr>
                <a:defRPr/>
              </a:pPr>
              <a:t>‹#›</a:t>
            </a:fld>
            <a:endParaRPr lang="sk-SK" altLang="cs-CZ"/>
          </a:p>
        </p:txBody>
      </p:sp>
    </p:spTree>
    <p:extLst>
      <p:ext uri="{BB962C8B-B14F-4D97-AF65-F5344CB8AC3E}">
        <p14:creationId xmlns:p14="http://schemas.microsoft.com/office/powerpoint/2010/main" val="259209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a:extLst>
              <a:ext uri="{FF2B5EF4-FFF2-40B4-BE49-F238E27FC236}">
                <a16:creationId xmlns:a16="http://schemas.microsoft.com/office/drawing/2014/main" id="{6A24BF44-6B2A-1844-B37B-CD1D88EF8E7E}"/>
              </a:ext>
            </a:extLst>
          </p:cNvPr>
          <p:cNvSpPr>
            <a:spLocks noGrp="1"/>
          </p:cNvSpPr>
          <p:nvPr>
            <p:ph type="dt" sz="half" idx="10"/>
          </p:nvPr>
        </p:nvSpPr>
        <p:spPr/>
        <p:txBody>
          <a:bodyPr/>
          <a:lstStyle>
            <a:lvl1pPr>
              <a:defRPr/>
            </a:lvl1pPr>
          </a:lstStyle>
          <a:p>
            <a:pPr>
              <a:defRPr/>
            </a:pPr>
            <a:fld id="{505F735B-88E7-154D-BF7F-47988E167A22}" type="datetimeFigureOut">
              <a:rPr lang="sk-SK"/>
              <a:pPr>
                <a:defRPr/>
              </a:pPr>
              <a:t>27. 8. 2020</a:t>
            </a:fld>
            <a:endParaRPr lang="sk-SK"/>
          </a:p>
        </p:txBody>
      </p:sp>
      <p:sp>
        <p:nvSpPr>
          <p:cNvPr id="5" name="Footer Placeholder 4">
            <a:extLst>
              <a:ext uri="{FF2B5EF4-FFF2-40B4-BE49-F238E27FC236}">
                <a16:creationId xmlns:a16="http://schemas.microsoft.com/office/drawing/2014/main" id="{A12C1995-765A-4C4A-9DD7-BFC75FC9CC4A}"/>
              </a:ext>
            </a:extLst>
          </p:cNvPr>
          <p:cNvSpPr>
            <a:spLocks noGrp="1"/>
          </p:cNvSpPr>
          <p:nvPr>
            <p:ph type="ftr" sz="quarter" idx="11"/>
          </p:nvPr>
        </p:nvSpPr>
        <p:spPr/>
        <p:txBody>
          <a:bodyPr/>
          <a:lstStyle>
            <a:lvl1pPr>
              <a:defRPr/>
            </a:lvl1pPr>
          </a:lstStyle>
          <a:p>
            <a:pPr>
              <a:defRPr/>
            </a:pPr>
            <a:endParaRPr lang="sk-SK"/>
          </a:p>
        </p:txBody>
      </p:sp>
      <p:sp>
        <p:nvSpPr>
          <p:cNvPr id="6" name="Slide Number Placeholder 5">
            <a:extLst>
              <a:ext uri="{FF2B5EF4-FFF2-40B4-BE49-F238E27FC236}">
                <a16:creationId xmlns:a16="http://schemas.microsoft.com/office/drawing/2014/main" id="{8CEAE9ED-395D-7F4F-808B-F8673145ABE5}"/>
              </a:ext>
            </a:extLst>
          </p:cNvPr>
          <p:cNvSpPr>
            <a:spLocks noGrp="1"/>
          </p:cNvSpPr>
          <p:nvPr>
            <p:ph type="sldNum" sz="quarter" idx="12"/>
          </p:nvPr>
        </p:nvSpPr>
        <p:spPr/>
        <p:txBody>
          <a:bodyPr/>
          <a:lstStyle>
            <a:lvl1pPr>
              <a:defRPr/>
            </a:lvl1pPr>
          </a:lstStyle>
          <a:p>
            <a:pPr>
              <a:defRPr/>
            </a:pPr>
            <a:fld id="{99AD6F78-11B3-2F44-8E28-F00375AFEB20}" type="slidenum">
              <a:rPr lang="sk-SK" altLang="cs-CZ"/>
              <a:pPr>
                <a:defRPr/>
              </a:pPr>
              <a:t>‹#›</a:t>
            </a:fld>
            <a:endParaRPr lang="sk-SK" altLang="cs-CZ"/>
          </a:p>
        </p:txBody>
      </p:sp>
    </p:spTree>
    <p:extLst>
      <p:ext uri="{BB962C8B-B14F-4D97-AF65-F5344CB8AC3E}">
        <p14:creationId xmlns:p14="http://schemas.microsoft.com/office/powerpoint/2010/main" val="10841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3">
            <a:extLst>
              <a:ext uri="{FF2B5EF4-FFF2-40B4-BE49-F238E27FC236}">
                <a16:creationId xmlns:a16="http://schemas.microsoft.com/office/drawing/2014/main" id="{F7D738E2-C269-2B40-B4C2-A3CF465BA2B0}"/>
              </a:ext>
            </a:extLst>
          </p:cNvPr>
          <p:cNvSpPr>
            <a:spLocks noGrp="1"/>
          </p:cNvSpPr>
          <p:nvPr>
            <p:ph type="dt" sz="half" idx="10"/>
          </p:nvPr>
        </p:nvSpPr>
        <p:spPr/>
        <p:txBody>
          <a:bodyPr/>
          <a:lstStyle>
            <a:lvl1pPr>
              <a:defRPr/>
            </a:lvl1pPr>
          </a:lstStyle>
          <a:p>
            <a:pPr>
              <a:defRPr/>
            </a:pPr>
            <a:fld id="{85EF5467-32E8-8E48-8A31-046EA149BFB6}" type="datetimeFigureOut">
              <a:rPr lang="sk-SK"/>
              <a:pPr>
                <a:defRPr/>
              </a:pPr>
              <a:t>27. 8. 2020</a:t>
            </a:fld>
            <a:endParaRPr lang="sk-SK"/>
          </a:p>
        </p:txBody>
      </p:sp>
      <p:sp>
        <p:nvSpPr>
          <p:cNvPr id="6" name="Footer Placeholder 4">
            <a:extLst>
              <a:ext uri="{FF2B5EF4-FFF2-40B4-BE49-F238E27FC236}">
                <a16:creationId xmlns:a16="http://schemas.microsoft.com/office/drawing/2014/main" id="{F71B063D-6A8F-AD4F-849A-A581EEE90F3C}"/>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3A3A3F98-2A38-7F48-85B7-6BC76266DE0A}"/>
              </a:ext>
            </a:extLst>
          </p:cNvPr>
          <p:cNvSpPr>
            <a:spLocks noGrp="1"/>
          </p:cNvSpPr>
          <p:nvPr>
            <p:ph type="sldNum" sz="quarter" idx="12"/>
          </p:nvPr>
        </p:nvSpPr>
        <p:spPr/>
        <p:txBody>
          <a:bodyPr/>
          <a:lstStyle>
            <a:lvl1pPr>
              <a:defRPr/>
            </a:lvl1pPr>
          </a:lstStyle>
          <a:p>
            <a:pPr>
              <a:defRPr/>
            </a:pPr>
            <a:fld id="{9899CFDD-4BB7-E040-A703-D885B8F7A5F8}" type="slidenum">
              <a:rPr lang="sk-SK" altLang="cs-CZ"/>
              <a:pPr>
                <a:defRPr/>
              </a:pPr>
              <a:t>‹#›</a:t>
            </a:fld>
            <a:endParaRPr lang="sk-SK" altLang="cs-CZ"/>
          </a:p>
        </p:txBody>
      </p:sp>
    </p:spTree>
    <p:extLst>
      <p:ext uri="{BB962C8B-B14F-4D97-AF65-F5344CB8AC3E}">
        <p14:creationId xmlns:p14="http://schemas.microsoft.com/office/powerpoint/2010/main" val="199991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a:extLst>
              <a:ext uri="{FF2B5EF4-FFF2-40B4-BE49-F238E27FC236}">
                <a16:creationId xmlns:a16="http://schemas.microsoft.com/office/drawing/2014/main" id="{C385DD28-0F5E-1B42-9C1D-0C7D2C83C187}"/>
              </a:ext>
            </a:extLst>
          </p:cNvPr>
          <p:cNvSpPr>
            <a:spLocks noGrp="1"/>
          </p:cNvSpPr>
          <p:nvPr>
            <p:ph type="dt" sz="half" idx="10"/>
          </p:nvPr>
        </p:nvSpPr>
        <p:spPr/>
        <p:txBody>
          <a:bodyPr/>
          <a:lstStyle>
            <a:lvl1pPr>
              <a:defRPr/>
            </a:lvl1pPr>
          </a:lstStyle>
          <a:p>
            <a:pPr>
              <a:defRPr/>
            </a:pPr>
            <a:fld id="{6B250DC9-7735-6E44-AF04-D509739D264D}" type="datetimeFigureOut">
              <a:rPr lang="sk-SK"/>
              <a:pPr>
                <a:defRPr/>
              </a:pPr>
              <a:t>27. 8. 2020</a:t>
            </a:fld>
            <a:endParaRPr lang="sk-SK"/>
          </a:p>
        </p:txBody>
      </p:sp>
      <p:sp>
        <p:nvSpPr>
          <p:cNvPr id="8" name="Footer Placeholder 4">
            <a:extLst>
              <a:ext uri="{FF2B5EF4-FFF2-40B4-BE49-F238E27FC236}">
                <a16:creationId xmlns:a16="http://schemas.microsoft.com/office/drawing/2014/main" id="{482A84F7-4ABC-864C-8E78-59689F8920EC}"/>
              </a:ext>
            </a:extLst>
          </p:cNvPr>
          <p:cNvSpPr>
            <a:spLocks noGrp="1"/>
          </p:cNvSpPr>
          <p:nvPr>
            <p:ph type="ftr" sz="quarter" idx="11"/>
          </p:nvPr>
        </p:nvSpPr>
        <p:spPr/>
        <p:txBody>
          <a:bodyPr/>
          <a:lstStyle>
            <a:lvl1pPr>
              <a:defRPr/>
            </a:lvl1pPr>
          </a:lstStyle>
          <a:p>
            <a:pPr>
              <a:defRPr/>
            </a:pPr>
            <a:endParaRPr lang="sk-SK"/>
          </a:p>
        </p:txBody>
      </p:sp>
      <p:sp>
        <p:nvSpPr>
          <p:cNvPr id="9" name="Slide Number Placeholder 5">
            <a:extLst>
              <a:ext uri="{FF2B5EF4-FFF2-40B4-BE49-F238E27FC236}">
                <a16:creationId xmlns:a16="http://schemas.microsoft.com/office/drawing/2014/main" id="{FE126BE7-9482-0F43-9AD5-0B4D7587F817}"/>
              </a:ext>
            </a:extLst>
          </p:cNvPr>
          <p:cNvSpPr>
            <a:spLocks noGrp="1"/>
          </p:cNvSpPr>
          <p:nvPr>
            <p:ph type="sldNum" sz="quarter" idx="12"/>
          </p:nvPr>
        </p:nvSpPr>
        <p:spPr/>
        <p:txBody>
          <a:bodyPr/>
          <a:lstStyle>
            <a:lvl1pPr>
              <a:defRPr/>
            </a:lvl1pPr>
          </a:lstStyle>
          <a:p>
            <a:pPr>
              <a:defRPr/>
            </a:pPr>
            <a:fld id="{ABAB8B44-A719-9A43-BC2A-4E13B0219636}" type="slidenum">
              <a:rPr lang="sk-SK" altLang="cs-CZ"/>
              <a:pPr>
                <a:defRPr/>
              </a:pPr>
              <a:t>‹#›</a:t>
            </a:fld>
            <a:endParaRPr lang="sk-SK" altLang="cs-CZ"/>
          </a:p>
        </p:txBody>
      </p:sp>
    </p:spTree>
    <p:extLst>
      <p:ext uri="{BB962C8B-B14F-4D97-AF65-F5344CB8AC3E}">
        <p14:creationId xmlns:p14="http://schemas.microsoft.com/office/powerpoint/2010/main" val="340890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3">
            <a:extLst>
              <a:ext uri="{FF2B5EF4-FFF2-40B4-BE49-F238E27FC236}">
                <a16:creationId xmlns:a16="http://schemas.microsoft.com/office/drawing/2014/main" id="{1009EB1D-782E-F24A-B4A0-8934128A3C87}"/>
              </a:ext>
            </a:extLst>
          </p:cNvPr>
          <p:cNvSpPr>
            <a:spLocks noGrp="1"/>
          </p:cNvSpPr>
          <p:nvPr>
            <p:ph type="dt" sz="half" idx="10"/>
          </p:nvPr>
        </p:nvSpPr>
        <p:spPr/>
        <p:txBody>
          <a:bodyPr/>
          <a:lstStyle>
            <a:lvl1pPr>
              <a:defRPr/>
            </a:lvl1pPr>
          </a:lstStyle>
          <a:p>
            <a:pPr>
              <a:defRPr/>
            </a:pPr>
            <a:fld id="{24073CED-BC59-C24A-AEAD-E0BC76ED2908}" type="datetimeFigureOut">
              <a:rPr lang="sk-SK"/>
              <a:pPr>
                <a:defRPr/>
              </a:pPr>
              <a:t>27. 8. 2020</a:t>
            </a:fld>
            <a:endParaRPr lang="sk-SK"/>
          </a:p>
        </p:txBody>
      </p:sp>
      <p:sp>
        <p:nvSpPr>
          <p:cNvPr id="4" name="Footer Placeholder 4">
            <a:extLst>
              <a:ext uri="{FF2B5EF4-FFF2-40B4-BE49-F238E27FC236}">
                <a16:creationId xmlns:a16="http://schemas.microsoft.com/office/drawing/2014/main" id="{C19C14BD-AEE9-6646-A1E6-FBE6644B9D59}"/>
              </a:ext>
            </a:extLst>
          </p:cNvPr>
          <p:cNvSpPr>
            <a:spLocks noGrp="1"/>
          </p:cNvSpPr>
          <p:nvPr>
            <p:ph type="ftr" sz="quarter" idx="11"/>
          </p:nvPr>
        </p:nvSpPr>
        <p:spPr/>
        <p:txBody>
          <a:bodyPr/>
          <a:lstStyle>
            <a:lvl1pPr>
              <a:defRPr/>
            </a:lvl1pPr>
          </a:lstStyle>
          <a:p>
            <a:pPr>
              <a:defRPr/>
            </a:pPr>
            <a:endParaRPr lang="sk-SK"/>
          </a:p>
        </p:txBody>
      </p:sp>
      <p:sp>
        <p:nvSpPr>
          <p:cNvPr id="5" name="Slide Number Placeholder 5">
            <a:extLst>
              <a:ext uri="{FF2B5EF4-FFF2-40B4-BE49-F238E27FC236}">
                <a16:creationId xmlns:a16="http://schemas.microsoft.com/office/drawing/2014/main" id="{9D873373-2367-D246-8B4C-A81DD39120C2}"/>
              </a:ext>
            </a:extLst>
          </p:cNvPr>
          <p:cNvSpPr>
            <a:spLocks noGrp="1"/>
          </p:cNvSpPr>
          <p:nvPr>
            <p:ph type="sldNum" sz="quarter" idx="12"/>
          </p:nvPr>
        </p:nvSpPr>
        <p:spPr/>
        <p:txBody>
          <a:bodyPr/>
          <a:lstStyle>
            <a:lvl1pPr>
              <a:defRPr/>
            </a:lvl1pPr>
          </a:lstStyle>
          <a:p>
            <a:pPr>
              <a:defRPr/>
            </a:pPr>
            <a:fld id="{9889CACA-88A4-DF48-B2B1-21296B9A5FCD}" type="slidenum">
              <a:rPr lang="sk-SK" altLang="cs-CZ"/>
              <a:pPr>
                <a:defRPr/>
              </a:pPr>
              <a:t>‹#›</a:t>
            </a:fld>
            <a:endParaRPr lang="sk-SK" altLang="cs-CZ"/>
          </a:p>
        </p:txBody>
      </p:sp>
    </p:spTree>
    <p:extLst>
      <p:ext uri="{BB962C8B-B14F-4D97-AF65-F5344CB8AC3E}">
        <p14:creationId xmlns:p14="http://schemas.microsoft.com/office/powerpoint/2010/main" val="150301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7945695-8DEE-DA4A-8514-41E338F6A37A}"/>
              </a:ext>
            </a:extLst>
          </p:cNvPr>
          <p:cNvSpPr>
            <a:spLocks noGrp="1"/>
          </p:cNvSpPr>
          <p:nvPr>
            <p:ph type="dt" sz="half" idx="10"/>
          </p:nvPr>
        </p:nvSpPr>
        <p:spPr/>
        <p:txBody>
          <a:bodyPr/>
          <a:lstStyle>
            <a:lvl1pPr>
              <a:defRPr/>
            </a:lvl1pPr>
          </a:lstStyle>
          <a:p>
            <a:pPr>
              <a:defRPr/>
            </a:pPr>
            <a:fld id="{FB88AA41-7A2C-3347-A03E-522E0D6D2781}" type="datetimeFigureOut">
              <a:rPr lang="sk-SK"/>
              <a:pPr>
                <a:defRPr/>
              </a:pPr>
              <a:t>27. 8. 2020</a:t>
            </a:fld>
            <a:endParaRPr lang="sk-SK"/>
          </a:p>
        </p:txBody>
      </p:sp>
      <p:sp>
        <p:nvSpPr>
          <p:cNvPr id="3" name="Footer Placeholder 4">
            <a:extLst>
              <a:ext uri="{FF2B5EF4-FFF2-40B4-BE49-F238E27FC236}">
                <a16:creationId xmlns:a16="http://schemas.microsoft.com/office/drawing/2014/main" id="{AA309396-B8C4-EE47-9D95-CD39A5CE99B0}"/>
              </a:ext>
            </a:extLst>
          </p:cNvPr>
          <p:cNvSpPr>
            <a:spLocks noGrp="1"/>
          </p:cNvSpPr>
          <p:nvPr>
            <p:ph type="ftr" sz="quarter" idx="11"/>
          </p:nvPr>
        </p:nvSpPr>
        <p:spPr/>
        <p:txBody>
          <a:bodyPr/>
          <a:lstStyle>
            <a:lvl1pPr>
              <a:defRPr/>
            </a:lvl1pPr>
          </a:lstStyle>
          <a:p>
            <a:pPr>
              <a:defRPr/>
            </a:pPr>
            <a:endParaRPr lang="sk-SK"/>
          </a:p>
        </p:txBody>
      </p:sp>
      <p:sp>
        <p:nvSpPr>
          <p:cNvPr id="4" name="Slide Number Placeholder 5">
            <a:extLst>
              <a:ext uri="{FF2B5EF4-FFF2-40B4-BE49-F238E27FC236}">
                <a16:creationId xmlns:a16="http://schemas.microsoft.com/office/drawing/2014/main" id="{1A24BD09-318D-D14C-A6A3-24D0736220BD}"/>
              </a:ext>
            </a:extLst>
          </p:cNvPr>
          <p:cNvSpPr>
            <a:spLocks noGrp="1"/>
          </p:cNvSpPr>
          <p:nvPr>
            <p:ph type="sldNum" sz="quarter" idx="12"/>
          </p:nvPr>
        </p:nvSpPr>
        <p:spPr/>
        <p:txBody>
          <a:bodyPr/>
          <a:lstStyle>
            <a:lvl1pPr>
              <a:defRPr/>
            </a:lvl1pPr>
          </a:lstStyle>
          <a:p>
            <a:pPr>
              <a:defRPr/>
            </a:pPr>
            <a:fld id="{C9C4A00B-BB65-9541-BBE2-F2C7D3CA9B0B}" type="slidenum">
              <a:rPr lang="sk-SK" altLang="cs-CZ"/>
              <a:pPr>
                <a:defRPr/>
              </a:pPr>
              <a:t>‹#›</a:t>
            </a:fld>
            <a:endParaRPr lang="sk-SK" altLang="cs-CZ"/>
          </a:p>
        </p:txBody>
      </p:sp>
    </p:spTree>
    <p:extLst>
      <p:ext uri="{BB962C8B-B14F-4D97-AF65-F5344CB8AC3E}">
        <p14:creationId xmlns:p14="http://schemas.microsoft.com/office/powerpoint/2010/main" val="149023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36F90FAF-F15B-0D4C-8B80-27CE93B7F7E0}"/>
              </a:ext>
            </a:extLst>
          </p:cNvPr>
          <p:cNvSpPr>
            <a:spLocks noGrp="1"/>
          </p:cNvSpPr>
          <p:nvPr>
            <p:ph type="dt" sz="half" idx="10"/>
          </p:nvPr>
        </p:nvSpPr>
        <p:spPr/>
        <p:txBody>
          <a:bodyPr/>
          <a:lstStyle>
            <a:lvl1pPr>
              <a:defRPr/>
            </a:lvl1pPr>
          </a:lstStyle>
          <a:p>
            <a:pPr>
              <a:defRPr/>
            </a:pPr>
            <a:fld id="{A7361FDB-6227-8840-BDF9-F018B1B7C7D3}" type="datetimeFigureOut">
              <a:rPr lang="sk-SK"/>
              <a:pPr>
                <a:defRPr/>
              </a:pPr>
              <a:t>27. 8. 2020</a:t>
            </a:fld>
            <a:endParaRPr lang="sk-SK"/>
          </a:p>
        </p:txBody>
      </p:sp>
      <p:sp>
        <p:nvSpPr>
          <p:cNvPr id="6" name="Footer Placeholder 4">
            <a:extLst>
              <a:ext uri="{FF2B5EF4-FFF2-40B4-BE49-F238E27FC236}">
                <a16:creationId xmlns:a16="http://schemas.microsoft.com/office/drawing/2014/main" id="{39FE1757-1ACC-7C40-BD7A-9DC89F5FAAE7}"/>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1F44D693-7FEB-394B-B45E-5D50D9EB06BA}"/>
              </a:ext>
            </a:extLst>
          </p:cNvPr>
          <p:cNvSpPr>
            <a:spLocks noGrp="1"/>
          </p:cNvSpPr>
          <p:nvPr>
            <p:ph type="sldNum" sz="quarter" idx="12"/>
          </p:nvPr>
        </p:nvSpPr>
        <p:spPr/>
        <p:txBody>
          <a:bodyPr/>
          <a:lstStyle>
            <a:lvl1pPr>
              <a:defRPr/>
            </a:lvl1pPr>
          </a:lstStyle>
          <a:p>
            <a:pPr>
              <a:defRPr/>
            </a:pPr>
            <a:fld id="{72B17D85-8CDA-5F43-89CD-3D83123EFD9B}" type="slidenum">
              <a:rPr lang="sk-SK" altLang="cs-CZ"/>
              <a:pPr>
                <a:defRPr/>
              </a:pPr>
              <a:t>‹#›</a:t>
            </a:fld>
            <a:endParaRPr lang="sk-SK" altLang="cs-CZ"/>
          </a:p>
        </p:txBody>
      </p:sp>
    </p:spTree>
    <p:extLst>
      <p:ext uri="{BB962C8B-B14F-4D97-AF65-F5344CB8AC3E}">
        <p14:creationId xmlns:p14="http://schemas.microsoft.com/office/powerpoint/2010/main" val="121899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3">
            <a:extLst>
              <a:ext uri="{FF2B5EF4-FFF2-40B4-BE49-F238E27FC236}">
                <a16:creationId xmlns:a16="http://schemas.microsoft.com/office/drawing/2014/main" id="{17E437BD-52B9-9240-8C0C-EB718E52C459}"/>
              </a:ext>
            </a:extLst>
          </p:cNvPr>
          <p:cNvSpPr>
            <a:spLocks noGrp="1"/>
          </p:cNvSpPr>
          <p:nvPr>
            <p:ph type="dt" sz="half" idx="10"/>
          </p:nvPr>
        </p:nvSpPr>
        <p:spPr/>
        <p:txBody>
          <a:bodyPr/>
          <a:lstStyle>
            <a:lvl1pPr>
              <a:defRPr/>
            </a:lvl1pPr>
          </a:lstStyle>
          <a:p>
            <a:pPr>
              <a:defRPr/>
            </a:pPr>
            <a:fld id="{8B31397B-A09D-584B-BF39-D05BF5269078}" type="datetimeFigureOut">
              <a:rPr lang="sk-SK"/>
              <a:pPr>
                <a:defRPr/>
              </a:pPr>
              <a:t>27. 8. 2020</a:t>
            </a:fld>
            <a:endParaRPr lang="sk-SK"/>
          </a:p>
        </p:txBody>
      </p:sp>
      <p:sp>
        <p:nvSpPr>
          <p:cNvPr id="6" name="Footer Placeholder 4">
            <a:extLst>
              <a:ext uri="{FF2B5EF4-FFF2-40B4-BE49-F238E27FC236}">
                <a16:creationId xmlns:a16="http://schemas.microsoft.com/office/drawing/2014/main" id="{E08074C8-7A43-0141-AD2A-537E547B7779}"/>
              </a:ext>
            </a:extLst>
          </p:cNvPr>
          <p:cNvSpPr>
            <a:spLocks noGrp="1"/>
          </p:cNvSpPr>
          <p:nvPr>
            <p:ph type="ftr" sz="quarter" idx="11"/>
          </p:nvPr>
        </p:nvSpPr>
        <p:spPr/>
        <p:txBody>
          <a:bodyPr/>
          <a:lstStyle>
            <a:lvl1pPr>
              <a:defRPr/>
            </a:lvl1pPr>
          </a:lstStyle>
          <a:p>
            <a:pPr>
              <a:defRPr/>
            </a:pPr>
            <a:endParaRPr lang="sk-SK"/>
          </a:p>
        </p:txBody>
      </p:sp>
      <p:sp>
        <p:nvSpPr>
          <p:cNvPr id="7" name="Slide Number Placeholder 5">
            <a:extLst>
              <a:ext uri="{FF2B5EF4-FFF2-40B4-BE49-F238E27FC236}">
                <a16:creationId xmlns:a16="http://schemas.microsoft.com/office/drawing/2014/main" id="{8A36FB60-9C80-5C46-931A-E49B2842C248}"/>
              </a:ext>
            </a:extLst>
          </p:cNvPr>
          <p:cNvSpPr>
            <a:spLocks noGrp="1"/>
          </p:cNvSpPr>
          <p:nvPr>
            <p:ph type="sldNum" sz="quarter" idx="12"/>
          </p:nvPr>
        </p:nvSpPr>
        <p:spPr/>
        <p:txBody>
          <a:bodyPr/>
          <a:lstStyle>
            <a:lvl1pPr>
              <a:defRPr/>
            </a:lvl1pPr>
          </a:lstStyle>
          <a:p>
            <a:pPr>
              <a:defRPr/>
            </a:pPr>
            <a:fld id="{B27303C0-B19C-2B48-9660-EBD0F9BC4F1E}" type="slidenum">
              <a:rPr lang="sk-SK" altLang="cs-CZ"/>
              <a:pPr>
                <a:defRPr/>
              </a:pPr>
              <a:t>‹#›</a:t>
            </a:fld>
            <a:endParaRPr lang="sk-SK" altLang="cs-CZ"/>
          </a:p>
        </p:txBody>
      </p:sp>
    </p:spTree>
    <p:extLst>
      <p:ext uri="{BB962C8B-B14F-4D97-AF65-F5344CB8AC3E}">
        <p14:creationId xmlns:p14="http://schemas.microsoft.com/office/powerpoint/2010/main" val="63091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C2B2DCE9-C790-4D4B-BFE8-E730D894E855}"/>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3315" name="Text Placeholder 2">
            <a:extLst>
              <a:ext uri="{FF2B5EF4-FFF2-40B4-BE49-F238E27FC236}">
                <a16:creationId xmlns:a16="http://schemas.microsoft.com/office/drawing/2014/main" id="{077999D1-192B-154C-AC4A-62B622EECB8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Upravte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a:extLst>
              <a:ext uri="{FF2B5EF4-FFF2-40B4-BE49-F238E27FC236}">
                <a16:creationId xmlns:a16="http://schemas.microsoft.com/office/drawing/2014/main" id="{77F97F48-74BD-F041-804F-C4C6ACCACA3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6BE5B89-A59B-AA43-BC59-2D5FE768FFE6}" type="datetimeFigureOut">
              <a:rPr lang="sk-SK"/>
              <a:pPr>
                <a:defRPr/>
              </a:pPr>
              <a:t>27. 8. 2020</a:t>
            </a:fld>
            <a:endParaRPr lang="sk-SK"/>
          </a:p>
        </p:txBody>
      </p:sp>
      <p:sp>
        <p:nvSpPr>
          <p:cNvPr id="5" name="Footer Placeholder 4">
            <a:extLst>
              <a:ext uri="{FF2B5EF4-FFF2-40B4-BE49-F238E27FC236}">
                <a16:creationId xmlns:a16="http://schemas.microsoft.com/office/drawing/2014/main" id="{6457C848-4E0D-154B-B588-3CDBAF6B8BA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Slide Number Placeholder 5">
            <a:extLst>
              <a:ext uri="{FF2B5EF4-FFF2-40B4-BE49-F238E27FC236}">
                <a16:creationId xmlns:a16="http://schemas.microsoft.com/office/drawing/2014/main" id="{17294A79-6B55-D948-BA0A-8BD3F27F4B4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79EEBE5B-DA56-624C-A424-F3D277D4DBAD}" type="slidenum">
              <a:rPr lang="sk-SK" altLang="cs-CZ"/>
              <a:pPr>
                <a:defRPr/>
              </a:pPr>
              <a:t>‹#›</a:t>
            </a:fld>
            <a:endParaRPr lang="sk-SK" altLang="cs-CZ"/>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_0014 kopie-prezentace.jpg">
            <a:extLst>
              <a:ext uri="{FF2B5EF4-FFF2-40B4-BE49-F238E27FC236}">
                <a16:creationId xmlns:a16="http://schemas.microsoft.com/office/drawing/2014/main" id="{38A5ED6A-8037-0146-B03F-5CDDB9F04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8553"/>
            <a:ext cx="9144000" cy="3720317"/>
          </a:xfrm>
          <a:prstGeom prst="rect">
            <a:avLst/>
          </a:prstGeom>
        </p:spPr>
      </p:pic>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0" y="1351805"/>
            <a:ext cx="9144000" cy="2300288"/>
          </a:xfrm>
        </p:spPr>
        <p:txBody>
          <a:bodyPr rtlCol="0">
            <a:normAutofit/>
          </a:bodyPr>
          <a:lstStyle/>
          <a:p>
            <a:pPr fontAlgn="auto">
              <a:spcAft>
                <a:spcPts val="0"/>
              </a:spcAft>
              <a:defRPr/>
            </a:pPr>
            <a:r>
              <a:rPr lang="cs-CZ" sz="3600" b="1" dirty="0">
                <a:solidFill>
                  <a:schemeClr val="accent2">
                    <a:lumMod val="75000"/>
                  </a:schemeClr>
                </a:solidFill>
                <a:effectLst>
                  <a:outerShdw blurRad="38100" dist="38100" dir="2700000" algn="tl">
                    <a:srgbClr val="000000">
                      <a:alpha val="43137"/>
                    </a:srgbClr>
                  </a:outerShdw>
                </a:effectLst>
                <a:latin typeface="+mn-lt"/>
              </a:rPr>
              <a:t>Architektura manipulátorů a robotů pro průmyslovou výrobu</a:t>
            </a:r>
            <a:br>
              <a:rPr lang="sk-SK" sz="3600" b="1" dirty="0">
                <a:solidFill>
                  <a:schemeClr val="accent2">
                    <a:lumMod val="75000"/>
                  </a:schemeClr>
                </a:solidFill>
                <a:effectLst>
                  <a:outerShdw blurRad="38100" dist="38100" dir="2700000" algn="tl">
                    <a:srgbClr val="000000">
                      <a:alpha val="43137"/>
                    </a:srgbClr>
                  </a:outerShdw>
                </a:effectLst>
                <a:latin typeface="+mn-lt"/>
              </a:rPr>
            </a:br>
            <a:endParaRPr lang="cs-CZ" sz="2400" b="1" dirty="0">
              <a:solidFill>
                <a:schemeClr val="accent6"/>
              </a:solidFill>
              <a:latin typeface="+mn-lt"/>
            </a:endParaRPr>
          </a:p>
        </p:txBody>
      </p:sp>
      <p:pic>
        <p:nvPicPr>
          <p:cNvPr id="2050" name="Obrázek 3">
            <a:extLst>
              <a:ext uri="{FF2B5EF4-FFF2-40B4-BE49-F238E27FC236}">
                <a16:creationId xmlns:a16="http://schemas.microsoft.com/office/drawing/2014/main" id="{ABA4BAFA-7BE0-5443-9AD1-02995DFE9A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7852" y="1107335"/>
            <a:ext cx="674939" cy="67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s-CZ" sz="1400" dirty="0"/>
              <a:t>Kurzy pro společnost 4.0, s registračním číslem: CZ.02.2.69/0.0/0.0/16_031/0011591 </a:t>
            </a:r>
            <a:r>
              <a:rPr lang="cs-CZ" dirty="0"/>
              <a:t>		www.VSTECB.cz</a:t>
            </a:r>
          </a:p>
        </p:txBody>
      </p:sp>
      <p:pic>
        <p:nvPicPr>
          <p:cNvPr id="8" name="Obrázek 7">
            <a:extLst>
              <a:ext uri="{FF2B5EF4-FFF2-40B4-BE49-F238E27FC236}">
                <a16:creationId xmlns:a16="http://schemas.microsoft.com/office/drawing/2014/main" id="{638BB2F3-0BDE-4237-88B0-677CCD80E7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18" y="754786"/>
            <a:ext cx="6218151" cy="1380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9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7886700" cy="3760455"/>
          </a:xfrm>
        </p:spPr>
        <p:txBody>
          <a:bodyPr/>
          <a:lstStyle/>
          <a:p>
            <a:pPr marL="0" indent="0" algn="just">
              <a:buNone/>
            </a:pPr>
            <a:r>
              <a:rPr lang="cs-CZ" sz="3600" b="1" dirty="0"/>
              <a:t>Koncový efektor:</a:t>
            </a:r>
          </a:p>
          <a:p>
            <a:pPr marL="0" indent="0" algn="just">
              <a:buNone/>
            </a:pPr>
            <a:r>
              <a:rPr lang="cs-CZ" sz="2600" dirty="0"/>
              <a:t>Slouží k uchycování manipulačního objektu – může se jednat o chapadlo nebo technologickou hlavici např. svařovací hořák. </a:t>
            </a:r>
          </a:p>
          <a:p>
            <a:pPr algn="just"/>
            <a:endParaRPr lang="cs-CZ" sz="2600" dirty="0"/>
          </a:p>
          <a:p>
            <a:pPr marL="0" indent="0" algn="just">
              <a:buNone/>
            </a:pPr>
            <a:r>
              <a:rPr lang="cs-CZ" sz="2600" dirty="0"/>
              <a:t>Spolu s průmyslovým robotem se podílí na realizaci polohování a orientaci neseného předmětu.</a:t>
            </a:r>
          </a:p>
        </p:txBody>
      </p:sp>
    </p:spTree>
    <p:extLst>
      <p:ext uri="{BB962C8B-B14F-4D97-AF65-F5344CB8AC3E}">
        <p14:creationId xmlns:p14="http://schemas.microsoft.com/office/powerpoint/2010/main" val="2327967830"/>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10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7886700" cy="3760455"/>
          </a:xfrm>
        </p:spPr>
        <p:txBody>
          <a:bodyPr/>
          <a:lstStyle/>
          <a:p>
            <a:pPr marL="0" indent="0" algn="just">
              <a:buNone/>
            </a:pPr>
            <a:r>
              <a:rPr lang="cs-CZ" sz="3600" b="1" dirty="0"/>
              <a:t>Řídicí systém robota</a:t>
            </a:r>
          </a:p>
          <a:p>
            <a:pPr marL="0" indent="0" algn="just">
              <a:buNone/>
            </a:pPr>
            <a:r>
              <a:rPr lang="cs-CZ" sz="2600" dirty="0"/>
              <a:t>Jeho úkolem je na základě informací uložených v paměti řídicího počítače a informací získaných ze snímačů plánovat činnost robota a rozhodovat o úkonech, které mají být prováděny. Obecně se dá říci, že řídicí systém zahrnuje funkce řízení polohování a kromě toho nabízí možnost současného řízení periferních zařízení. </a:t>
            </a:r>
          </a:p>
          <a:p>
            <a:pPr marL="0" indent="0" algn="just">
              <a:buNone/>
            </a:pPr>
            <a:r>
              <a:rPr lang="cs-CZ" sz="2600" b="1" dirty="0"/>
              <a:t>Toto vše závisí na typu řídicího systému a jeho propracovanosti výrobcem průmyslového robota.</a:t>
            </a:r>
          </a:p>
        </p:txBody>
      </p:sp>
    </p:spTree>
    <p:extLst>
      <p:ext uri="{BB962C8B-B14F-4D97-AF65-F5344CB8AC3E}">
        <p14:creationId xmlns:p14="http://schemas.microsoft.com/office/powerpoint/2010/main" val="406149610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11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8202312" cy="3760455"/>
          </a:xfrm>
        </p:spPr>
        <p:txBody>
          <a:bodyPr/>
          <a:lstStyle/>
          <a:p>
            <a:pPr marL="0" indent="0" algn="just">
              <a:buNone/>
            </a:pPr>
            <a:r>
              <a:rPr lang="cs-CZ" sz="3600" b="1" dirty="0"/>
              <a:t>DSŘ – Distribuovaný Systém Řízení robota</a:t>
            </a:r>
          </a:p>
          <a:p>
            <a:pPr marL="0" indent="0" algn="just">
              <a:buNone/>
            </a:pPr>
            <a:r>
              <a:rPr lang="cs-CZ" sz="2600" dirty="0"/>
              <a:t>Moderní řídicí systémy nejsou tvořeny pouze jedním mikroprocesorem, ale obvykle každý kloub robota je vybaven vlastním mikroprocesorem včetně sady snímačů. Proto řízení jednotlivých kloubů, může probíhat zcela nezávisle na jiných kloubech. Jsou-li všechny dílčí řídicí jednotky kloubů propojeny s nadřazenu řídicí jednotkou, jedná se o tzv. </a:t>
            </a:r>
            <a:r>
              <a:rPr lang="cs-CZ" sz="2600" b="1" dirty="0"/>
              <a:t>Distribuovaný řídicí systém.</a:t>
            </a:r>
          </a:p>
        </p:txBody>
      </p:sp>
    </p:spTree>
    <p:extLst>
      <p:ext uri="{BB962C8B-B14F-4D97-AF65-F5344CB8AC3E}">
        <p14:creationId xmlns:p14="http://schemas.microsoft.com/office/powerpoint/2010/main" val="368319582"/>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12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8202312" cy="3760455"/>
          </a:xfrm>
        </p:spPr>
        <p:txBody>
          <a:bodyPr/>
          <a:lstStyle/>
          <a:p>
            <a:pPr marL="0" indent="0" algn="just">
              <a:buNone/>
            </a:pPr>
            <a:r>
              <a:rPr lang="cs-CZ" sz="3600" dirty="0"/>
              <a:t>Pohybové vlastnosti průmyslového robota:</a:t>
            </a:r>
          </a:p>
          <a:p>
            <a:pPr algn="just"/>
            <a:r>
              <a:rPr lang="cs-CZ" sz="2600" dirty="0"/>
              <a:t>Pohybové vlastnosti robotů jsou dány počtem rotačních os (R) a počtem přímých/translačních os (T) a jejich vzájemným uspořádáním. </a:t>
            </a:r>
          </a:p>
          <a:p>
            <a:pPr algn="just"/>
            <a:r>
              <a:rPr lang="cs-CZ" sz="2600" dirty="0"/>
              <a:t>K dosažení jakéhokoli bodu v prostoru jsou zapotřebí alespoň 3 osy</a:t>
            </a:r>
          </a:p>
          <a:p>
            <a:pPr algn="just"/>
            <a:r>
              <a:rPr lang="cs-CZ" sz="2600" dirty="0"/>
              <a:t>K nastavení uchopení nebo nastavení libovolné polohy v rámci pracovního prostoru už je potřeba minimálně 6 os</a:t>
            </a:r>
          </a:p>
          <a:p>
            <a:pPr marL="0" indent="0" algn="just">
              <a:buNone/>
            </a:pPr>
            <a:endParaRPr lang="cs-CZ" sz="2600" dirty="0"/>
          </a:p>
          <a:p>
            <a:pPr marL="0" indent="0" algn="just">
              <a:buNone/>
            </a:pPr>
            <a:r>
              <a:rPr lang="cs-CZ" sz="2600" dirty="0"/>
              <a:t>Zmíněným osám, se také říká stupně volnosti.</a:t>
            </a:r>
          </a:p>
        </p:txBody>
      </p:sp>
    </p:spTree>
    <p:extLst>
      <p:ext uri="{BB962C8B-B14F-4D97-AF65-F5344CB8AC3E}">
        <p14:creationId xmlns:p14="http://schemas.microsoft.com/office/powerpoint/2010/main" val="2386414592"/>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3D skenery a skenovací systémy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13	</a:t>
            </a:r>
            <a:r>
              <a:rPr lang="cs-CZ" sz="1400" dirty="0">
                <a:solidFill>
                  <a:prstClr val="white"/>
                </a:solidFill>
              </a:rPr>
              <a:t> Kurzy pro společnost 4.0, s registračním číslem: CZ.02.2.69/0.0/0.0/16_031/0011591	</a:t>
            </a:r>
            <a:r>
              <a:rPr lang="cs-CZ" dirty="0"/>
              <a:t>www.VSTECB.cz</a:t>
            </a:r>
          </a:p>
        </p:txBody>
      </p:sp>
      <p:sp>
        <p:nvSpPr>
          <p:cNvPr id="8" name="Zástupný symbol pro obsah 7"/>
          <p:cNvSpPr>
            <a:spLocks noGrp="1"/>
          </p:cNvSpPr>
          <p:nvPr>
            <p:ph idx="1"/>
          </p:nvPr>
        </p:nvSpPr>
        <p:spPr>
          <a:xfrm>
            <a:off x="628650" y="2114994"/>
            <a:ext cx="7886700" cy="3248180"/>
          </a:xfrm>
        </p:spPr>
        <p:txBody>
          <a:bodyPr/>
          <a:lstStyle/>
          <a:p>
            <a:pPr marL="0" indent="0">
              <a:buNone/>
            </a:pPr>
            <a:r>
              <a:rPr lang="cs-CZ" sz="3600" dirty="0"/>
              <a:t>Struktura TTT</a:t>
            </a:r>
          </a:p>
        </p:txBody>
      </p:sp>
      <p:pic>
        <p:nvPicPr>
          <p:cNvPr id="5" name="Obrázek 4">
            <a:extLst>
              <a:ext uri="{FF2B5EF4-FFF2-40B4-BE49-F238E27FC236}">
                <a16:creationId xmlns:a16="http://schemas.microsoft.com/office/drawing/2014/main" id="{F6485839-BE7F-4A1A-9D48-A2CCF455F477}"/>
              </a:ext>
            </a:extLst>
          </p:cNvPr>
          <p:cNvPicPr/>
          <p:nvPr/>
        </p:nvPicPr>
        <p:blipFill>
          <a:blip r:embed="rId3"/>
          <a:stretch/>
        </p:blipFill>
        <p:spPr>
          <a:xfrm>
            <a:off x="3409650" y="1659382"/>
            <a:ext cx="5448600" cy="4483800"/>
          </a:xfrm>
          <a:prstGeom prst="rect">
            <a:avLst/>
          </a:prstGeom>
          <a:ln>
            <a:noFill/>
          </a:ln>
        </p:spPr>
      </p:pic>
    </p:spTree>
    <p:extLst>
      <p:ext uri="{BB962C8B-B14F-4D97-AF65-F5344CB8AC3E}">
        <p14:creationId xmlns:p14="http://schemas.microsoft.com/office/powerpoint/2010/main" val="1835617525"/>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3D skenery a skenovací systémy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14	</a:t>
            </a:r>
            <a:r>
              <a:rPr lang="cs-CZ" sz="1400" dirty="0">
                <a:solidFill>
                  <a:prstClr val="white"/>
                </a:solidFill>
              </a:rPr>
              <a:t> Kurzy pro společnost 4.0, s registračním číslem: CZ.02.2.69/0.0/0.0/16_031/0011591	</a:t>
            </a:r>
            <a:r>
              <a:rPr lang="cs-CZ" dirty="0"/>
              <a:t>www.VSTECB.cz</a:t>
            </a:r>
          </a:p>
        </p:txBody>
      </p:sp>
      <p:sp>
        <p:nvSpPr>
          <p:cNvPr id="8" name="Zástupný symbol pro obsah 7"/>
          <p:cNvSpPr>
            <a:spLocks noGrp="1"/>
          </p:cNvSpPr>
          <p:nvPr>
            <p:ph idx="1"/>
          </p:nvPr>
        </p:nvSpPr>
        <p:spPr>
          <a:xfrm>
            <a:off x="628650" y="2114994"/>
            <a:ext cx="7886700" cy="3248180"/>
          </a:xfrm>
        </p:spPr>
        <p:txBody>
          <a:bodyPr/>
          <a:lstStyle/>
          <a:p>
            <a:pPr marL="0" indent="0">
              <a:buNone/>
            </a:pPr>
            <a:r>
              <a:rPr lang="cs-CZ" sz="3600" dirty="0"/>
              <a:t>Struktura RTT</a:t>
            </a:r>
          </a:p>
        </p:txBody>
      </p:sp>
      <p:pic>
        <p:nvPicPr>
          <p:cNvPr id="2" name="Obrázek 1">
            <a:extLst>
              <a:ext uri="{FF2B5EF4-FFF2-40B4-BE49-F238E27FC236}">
                <a16:creationId xmlns:a16="http://schemas.microsoft.com/office/drawing/2014/main" id="{F3B06DAD-E8DC-49D6-B280-2C35BC5EFABE}"/>
              </a:ext>
            </a:extLst>
          </p:cNvPr>
          <p:cNvPicPr/>
          <p:nvPr/>
        </p:nvPicPr>
        <p:blipFill>
          <a:blip r:embed="rId3"/>
          <a:stretch/>
        </p:blipFill>
        <p:spPr>
          <a:xfrm>
            <a:off x="4053330" y="1690688"/>
            <a:ext cx="4804920" cy="4360680"/>
          </a:xfrm>
          <a:prstGeom prst="rect">
            <a:avLst/>
          </a:prstGeom>
          <a:ln>
            <a:noFill/>
          </a:ln>
        </p:spPr>
      </p:pic>
    </p:spTree>
    <p:extLst>
      <p:ext uri="{BB962C8B-B14F-4D97-AF65-F5344CB8AC3E}">
        <p14:creationId xmlns:p14="http://schemas.microsoft.com/office/powerpoint/2010/main" val="367278910"/>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3D skenery a skenovací systémy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15	</a:t>
            </a:r>
            <a:r>
              <a:rPr lang="cs-CZ" sz="1400" dirty="0">
                <a:solidFill>
                  <a:prstClr val="white"/>
                </a:solidFill>
              </a:rPr>
              <a:t> Kurzy pro společnost 4.0, s registračním číslem: CZ.02.2.69/0.0/0.0/16_031/0011591	</a:t>
            </a:r>
            <a:r>
              <a:rPr lang="cs-CZ" dirty="0"/>
              <a:t>www.VSTECB.cz</a:t>
            </a:r>
          </a:p>
        </p:txBody>
      </p:sp>
      <p:sp>
        <p:nvSpPr>
          <p:cNvPr id="8" name="Zástupný symbol pro obsah 7"/>
          <p:cNvSpPr>
            <a:spLocks noGrp="1"/>
          </p:cNvSpPr>
          <p:nvPr>
            <p:ph idx="1"/>
          </p:nvPr>
        </p:nvSpPr>
        <p:spPr>
          <a:xfrm>
            <a:off x="628650" y="2114994"/>
            <a:ext cx="7886700" cy="3248180"/>
          </a:xfrm>
        </p:spPr>
        <p:txBody>
          <a:bodyPr/>
          <a:lstStyle/>
          <a:p>
            <a:pPr marL="0" indent="0">
              <a:buNone/>
            </a:pPr>
            <a:r>
              <a:rPr lang="cs-CZ" sz="3600" dirty="0"/>
              <a:t>Struktura RRT</a:t>
            </a:r>
          </a:p>
        </p:txBody>
      </p:sp>
      <p:pic>
        <p:nvPicPr>
          <p:cNvPr id="3" name="Obrázek 2">
            <a:extLst>
              <a:ext uri="{FF2B5EF4-FFF2-40B4-BE49-F238E27FC236}">
                <a16:creationId xmlns:a16="http://schemas.microsoft.com/office/drawing/2014/main" id="{B920BBF3-C078-4C8B-BBD6-FCBFF2F974B7}"/>
              </a:ext>
            </a:extLst>
          </p:cNvPr>
          <p:cNvPicPr/>
          <p:nvPr/>
        </p:nvPicPr>
        <p:blipFill>
          <a:blip r:embed="rId3"/>
          <a:stretch/>
        </p:blipFill>
        <p:spPr>
          <a:xfrm>
            <a:off x="3786570" y="1538640"/>
            <a:ext cx="5071680" cy="4862160"/>
          </a:xfrm>
          <a:prstGeom prst="rect">
            <a:avLst/>
          </a:prstGeom>
          <a:ln>
            <a:noFill/>
          </a:ln>
        </p:spPr>
      </p:pic>
    </p:spTree>
    <p:extLst>
      <p:ext uri="{BB962C8B-B14F-4D97-AF65-F5344CB8AC3E}">
        <p14:creationId xmlns:p14="http://schemas.microsoft.com/office/powerpoint/2010/main" val="1104147625"/>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3D skenery a skenovací systémy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16	</a:t>
            </a:r>
            <a:r>
              <a:rPr lang="cs-CZ" sz="1400" dirty="0">
                <a:solidFill>
                  <a:prstClr val="white"/>
                </a:solidFill>
              </a:rPr>
              <a:t> Kurzy pro společnost 4.0, s registračním číslem: CZ.02.2.69/0.0/0.0/16_031/0011591	</a:t>
            </a:r>
            <a:r>
              <a:rPr lang="cs-CZ" dirty="0"/>
              <a:t>www.VSTECB.cz</a:t>
            </a:r>
          </a:p>
        </p:txBody>
      </p:sp>
      <p:sp>
        <p:nvSpPr>
          <p:cNvPr id="8" name="Zástupný symbol pro obsah 7"/>
          <p:cNvSpPr>
            <a:spLocks noGrp="1"/>
          </p:cNvSpPr>
          <p:nvPr>
            <p:ph idx="1"/>
          </p:nvPr>
        </p:nvSpPr>
        <p:spPr>
          <a:xfrm>
            <a:off x="628650" y="2114994"/>
            <a:ext cx="7886700" cy="3248180"/>
          </a:xfrm>
        </p:spPr>
        <p:txBody>
          <a:bodyPr/>
          <a:lstStyle/>
          <a:p>
            <a:pPr marL="0" indent="0">
              <a:buNone/>
            </a:pPr>
            <a:r>
              <a:rPr lang="cs-CZ" sz="3600" dirty="0"/>
              <a:t>Struktura RRR</a:t>
            </a:r>
          </a:p>
        </p:txBody>
      </p:sp>
      <p:pic>
        <p:nvPicPr>
          <p:cNvPr id="2" name="Obrázek 1">
            <a:extLst>
              <a:ext uri="{FF2B5EF4-FFF2-40B4-BE49-F238E27FC236}">
                <a16:creationId xmlns:a16="http://schemas.microsoft.com/office/drawing/2014/main" id="{59DD0DA1-8B3F-4948-9AD3-C4FAFBAA50D7}"/>
              </a:ext>
            </a:extLst>
          </p:cNvPr>
          <p:cNvPicPr/>
          <p:nvPr/>
        </p:nvPicPr>
        <p:blipFill>
          <a:blip r:embed="rId3"/>
          <a:stretch/>
        </p:blipFill>
        <p:spPr>
          <a:xfrm>
            <a:off x="3468527" y="1582920"/>
            <a:ext cx="5308920" cy="4817880"/>
          </a:xfrm>
          <a:prstGeom prst="rect">
            <a:avLst/>
          </a:prstGeom>
          <a:ln>
            <a:noFill/>
          </a:ln>
        </p:spPr>
      </p:pic>
    </p:spTree>
    <p:extLst>
      <p:ext uri="{BB962C8B-B14F-4D97-AF65-F5344CB8AC3E}">
        <p14:creationId xmlns:p14="http://schemas.microsoft.com/office/powerpoint/2010/main" val="4238917080"/>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3D skenery a skenovací systémy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17	</a:t>
            </a:r>
            <a:r>
              <a:rPr lang="cs-CZ" sz="1400" dirty="0">
                <a:solidFill>
                  <a:prstClr val="white"/>
                </a:solidFill>
              </a:rPr>
              <a:t> Kurzy pro společnost 4.0, s registračním číslem: CZ.02.2.69/0.0/0.0/16_031/0011591	</a:t>
            </a:r>
            <a:r>
              <a:rPr lang="cs-CZ" dirty="0"/>
              <a:t>www.VSTECB.cz</a:t>
            </a:r>
          </a:p>
        </p:txBody>
      </p:sp>
      <p:sp>
        <p:nvSpPr>
          <p:cNvPr id="8" name="Zástupný symbol pro obsah 7"/>
          <p:cNvSpPr>
            <a:spLocks noGrp="1"/>
          </p:cNvSpPr>
          <p:nvPr>
            <p:ph idx="1"/>
          </p:nvPr>
        </p:nvSpPr>
        <p:spPr>
          <a:xfrm>
            <a:off x="0" y="2059270"/>
            <a:ext cx="7886700" cy="3248180"/>
          </a:xfrm>
        </p:spPr>
        <p:txBody>
          <a:bodyPr/>
          <a:lstStyle/>
          <a:p>
            <a:pPr marL="0" indent="0">
              <a:buNone/>
            </a:pPr>
            <a:r>
              <a:rPr lang="cs-CZ" sz="3600" dirty="0"/>
              <a:t>Struktura SCARA</a:t>
            </a:r>
          </a:p>
        </p:txBody>
      </p:sp>
      <p:pic>
        <p:nvPicPr>
          <p:cNvPr id="3" name="Obrázek 2">
            <a:extLst>
              <a:ext uri="{FF2B5EF4-FFF2-40B4-BE49-F238E27FC236}">
                <a16:creationId xmlns:a16="http://schemas.microsoft.com/office/drawing/2014/main" id="{CC42B403-6461-4693-A52B-766F3766C754}"/>
              </a:ext>
            </a:extLst>
          </p:cNvPr>
          <p:cNvPicPr/>
          <p:nvPr/>
        </p:nvPicPr>
        <p:blipFill>
          <a:blip r:embed="rId3"/>
          <a:stretch/>
        </p:blipFill>
        <p:spPr>
          <a:xfrm>
            <a:off x="3211487" y="1816151"/>
            <a:ext cx="5823000" cy="4462920"/>
          </a:xfrm>
          <a:prstGeom prst="rect">
            <a:avLst/>
          </a:prstGeom>
          <a:ln>
            <a:noFill/>
          </a:ln>
        </p:spPr>
      </p:pic>
    </p:spTree>
    <p:extLst>
      <p:ext uri="{BB962C8B-B14F-4D97-AF65-F5344CB8AC3E}">
        <p14:creationId xmlns:p14="http://schemas.microsoft.com/office/powerpoint/2010/main" val="1855074990"/>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ADF8B-464A-3F45-B014-7F0CD8566F88}"/>
              </a:ext>
            </a:extLst>
          </p:cNvPr>
          <p:cNvSpPr>
            <a:spLocks noGrp="1"/>
          </p:cNvSpPr>
          <p:nvPr>
            <p:ph type="ctrTitle"/>
          </p:nvPr>
        </p:nvSpPr>
        <p:spPr>
          <a:xfrm>
            <a:off x="-34912" y="2489575"/>
            <a:ext cx="9144000" cy="3237750"/>
          </a:xfrm>
        </p:spPr>
        <p:txBody>
          <a:bodyPr rtlCol="0">
            <a:normAutofit/>
          </a:bodyPr>
          <a:lstStyle/>
          <a:p>
            <a:pPr fontAlgn="auto">
              <a:spcAft>
                <a:spcPts val="0"/>
              </a:spcAft>
              <a:defRPr/>
            </a:pPr>
            <a:r>
              <a:rPr lang="cs-CZ" sz="3600" dirty="0"/>
              <a:t>Děkuji za pozornost</a:t>
            </a:r>
            <a:br>
              <a:rPr lang="cs-CZ" sz="3600" dirty="0"/>
            </a:br>
            <a:r>
              <a:rPr lang="cs-CZ" sz="1600" dirty="0"/>
              <a:t>Realizováno v rámci projektu:</a:t>
            </a:r>
            <a:br>
              <a:rPr lang="cs-CZ" sz="1600" dirty="0"/>
            </a:br>
            <a:r>
              <a:rPr lang="cs-CZ" sz="1600" dirty="0"/>
              <a:t>Kurzy pro společnost 4.0, s registračním číslem: CZ.02.2.69/0.0/0.0/16_031/0011591,</a:t>
            </a:r>
            <a:br>
              <a:rPr lang="cs-CZ" sz="1600" dirty="0"/>
            </a:br>
            <a:r>
              <a:rPr lang="cs-CZ" sz="1600" dirty="0"/>
              <a:t>ve výzvě č. 02_16_031 Celoživotní vzdělávání na vysokých školách v prioritní ose 2 OP, Operačního programu Výzkum, vývoj a vzdělávání.</a:t>
            </a:r>
            <a:br>
              <a:rPr lang="cs-CZ" sz="1600" dirty="0"/>
            </a:br>
            <a:r>
              <a:rPr lang="cs-CZ" sz="1600" dirty="0"/>
              <a:t>Realizace projektu je spolufinancována z prostředků ESF a státního rozpočtu ČR.</a:t>
            </a:r>
            <a:br>
              <a:rPr lang="cs-CZ" sz="3600" dirty="0"/>
            </a:br>
            <a:br>
              <a:rPr lang="sk-SK" sz="3600" b="1" dirty="0">
                <a:solidFill>
                  <a:schemeClr val="accent2">
                    <a:lumMod val="75000"/>
                  </a:schemeClr>
                </a:solidFill>
                <a:effectLst>
                  <a:outerShdw blurRad="38100" dist="38100" dir="2700000" algn="tl">
                    <a:srgbClr val="000000">
                      <a:alpha val="43137"/>
                    </a:srgbClr>
                  </a:outerShdw>
                </a:effectLst>
                <a:latin typeface="+mn-lt"/>
              </a:rPr>
            </a:br>
            <a:endParaRPr lang="cs-CZ" sz="2400" b="1" dirty="0">
              <a:solidFill>
                <a:schemeClr val="accent6"/>
              </a:solidFill>
              <a:latin typeface="+mn-lt"/>
            </a:endParaRPr>
          </a:p>
        </p:txBody>
      </p:sp>
      <p:pic>
        <p:nvPicPr>
          <p:cNvPr id="12290" name="Obrázek 3">
            <a:extLst>
              <a:ext uri="{FF2B5EF4-FFF2-40B4-BE49-F238E27FC236}">
                <a16:creationId xmlns:a16="http://schemas.microsoft.com/office/drawing/2014/main" id="{D821E6C9-A6C4-FA4F-B59C-4B1B4BCE62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650" y="17684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8774FE2-1786-5A47-AF59-59A361EE262A}"/>
              </a:ext>
            </a:extLst>
          </p:cNvPr>
          <p:cNvSpPr/>
          <p:nvPr/>
        </p:nvSpPr>
        <p:spPr>
          <a:xfrm>
            <a:off x="0" y="206375"/>
            <a:ext cx="9144000"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a:extLst>
              <a:ext uri="{FF2B5EF4-FFF2-40B4-BE49-F238E27FC236}">
                <a16:creationId xmlns:a16="http://schemas.microsoft.com/office/drawing/2014/main" id="{60579023-0446-774E-AD99-603CD77DD536}"/>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								</a:t>
            </a:r>
          </a:p>
        </p:txBody>
      </p:sp>
      <p:sp>
        <p:nvSpPr>
          <p:cNvPr id="12293" name="Obdélník 2">
            <a:extLst>
              <a:ext uri="{FF2B5EF4-FFF2-40B4-BE49-F238E27FC236}">
                <a16:creationId xmlns:a16="http://schemas.microsoft.com/office/drawing/2014/main" id="{73229695-8A7F-9A48-B36C-61F6DD8086E9}"/>
              </a:ext>
            </a:extLst>
          </p:cNvPr>
          <p:cNvSpPr>
            <a:spLocks noChangeArrowheads="1"/>
          </p:cNvSpPr>
          <p:nvPr/>
        </p:nvSpPr>
        <p:spPr bwMode="auto">
          <a:xfrm>
            <a:off x="3651250" y="5542381"/>
            <a:ext cx="184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eaLnBrk="0" fontAlgn="base" hangingPunct="0">
              <a:spcBef>
                <a:spcPct val="0"/>
              </a:spcBef>
              <a:spcAft>
                <a:spcPct val="0"/>
              </a:spcAft>
              <a:defRPr>
                <a:solidFill>
                  <a:schemeClr val="tx1"/>
                </a:solidFill>
                <a:latin typeface="Trebuchet MS" panose="020B0703020202090204" pitchFamily="34" charset="0"/>
              </a:defRPr>
            </a:lvl6pPr>
            <a:lvl7pPr marL="2971800" indent="-228600" eaLnBrk="0" fontAlgn="base" hangingPunct="0">
              <a:spcBef>
                <a:spcPct val="0"/>
              </a:spcBef>
              <a:spcAft>
                <a:spcPct val="0"/>
              </a:spcAft>
              <a:defRPr>
                <a:solidFill>
                  <a:schemeClr val="tx1"/>
                </a:solidFill>
                <a:latin typeface="Trebuchet MS" panose="020B0703020202090204" pitchFamily="34" charset="0"/>
              </a:defRPr>
            </a:lvl7pPr>
            <a:lvl8pPr marL="3429000" indent="-228600" eaLnBrk="0" fontAlgn="base" hangingPunct="0">
              <a:spcBef>
                <a:spcPct val="0"/>
              </a:spcBef>
              <a:spcAft>
                <a:spcPct val="0"/>
              </a:spcAft>
              <a:defRPr>
                <a:solidFill>
                  <a:schemeClr val="tx1"/>
                </a:solidFill>
                <a:latin typeface="Trebuchet MS" panose="020B0703020202090204" pitchFamily="34" charset="0"/>
              </a:defRPr>
            </a:lvl8pPr>
            <a:lvl9pPr marL="3886200" indent="-228600" eaLnBrk="0" fontAlgn="base" hangingPunct="0">
              <a:spcBef>
                <a:spcPct val="0"/>
              </a:spcBef>
              <a:spcAft>
                <a:spcPct val="0"/>
              </a:spcAft>
              <a:defRPr>
                <a:solidFill>
                  <a:schemeClr val="tx1"/>
                </a:solidFill>
                <a:latin typeface="Trebuchet MS" panose="020B0703020202090204" pitchFamily="34" charset="0"/>
              </a:defRPr>
            </a:lvl9pPr>
          </a:lstStyle>
          <a:p>
            <a:r>
              <a:rPr lang="cs-CZ" altLang="cs-CZ" dirty="0"/>
              <a:t>www.VSTECB.cz</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Kurz CŽV orientovaný na výkon povolání</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1	</a:t>
            </a:r>
            <a:r>
              <a:rPr lang="cs-CZ" sz="1400" dirty="0">
                <a:solidFill>
                  <a:prstClr val="white"/>
                </a:solidFill>
              </a:rPr>
              <a:t>Kurzy pro společnost 4.0, s registračním číslem: CZ.02.2.69/0.0/0.0/16_031/0011591 </a:t>
            </a:r>
            <a:r>
              <a:rPr lang="cs-CZ" dirty="0"/>
              <a:t>	www.VSTECB.cz</a:t>
            </a:r>
          </a:p>
        </p:txBody>
      </p:sp>
      <p:sp>
        <p:nvSpPr>
          <p:cNvPr id="8" name="Zástupný symbol pro obsah 2">
            <a:extLst>
              <a:ext uri="{FF2B5EF4-FFF2-40B4-BE49-F238E27FC236}">
                <a16:creationId xmlns:a16="http://schemas.microsoft.com/office/drawing/2014/main" id="{7F19D03A-FDD0-419A-B5B7-1A0CBF57E37A}"/>
              </a:ext>
            </a:extLst>
          </p:cNvPr>
          <p:cNvSpPr>
            <a:spLocks noGrp="1" noChangeArrowheads="1"/>
          </p:cNvSpPr>
          <p:nvPr>
            <p:ph idx="1"/>
          </p:nvPr>
        </p:nvSpPr>
        <p:spPr>
          <a:xfrm>
            <a:off x="628650" y="1692275"/>
            <a:ext cx="8194716" cy="4708525"/>
          </a:xfrm>
        </p:spPr>
        <p:txBody>
          <a:bodyPr numCol="2">
            <a:normAutofit fontScale="62500" lnSpcReduction="20000"/>
          </a:bodyPr>
          <a:lstStyle/>
          <a:p>
            <a:pPr>
              <a:lnSpc>
                <a:spcPct val="150000"/>
              </a:lnSpc>
            </a:pPr>
            <a:r>
              <a:rPr lang="cs-CZ" sz="2400" dirty="0"/>
              <a:t>Automatizace a robotizace produkčních procesů pro Průmysl 4.0</a:t>
            </a:r>
          </a:p>
          <a:p>
            <a:pPr>
              <a:lnSpc>
                <a:spcPct val="150000"/>
              </a:lnSpc>
            </a:pPr>
            <a:r>
              <a:rPr lang="cs-CZ" sz="2400" dirty="0">
                <a:solidFill>
                  <a:srgbClr val="98141B"/>
                </a:solidFill>
              </a:rPr>
              <a:t>Architektura manipulátorů a robotů pro průmyslovou výrobu</a:t>
            </a:r>
          </a:p>
          <a:p>
            <a:pPr>
              <a:lnSpc>
                <a:spcPct val="150000"/>
              </a:lnSpc>
            </a:pPr>
            <a:r>
              <a:rPr lang="cs-CZ" sz="2400" dirty="0"/>
              <a:t>Automatizované systémy produkčních procesů pro Průmysl 4.0</a:t>
            </a:r>
          </a:p>
          <a:p>
            <a:pPr>
              <a:lnSpc>
                <a:spcPct val="150000"/>
              </a:lnSpc>
            </a:pPr>
            <a:r>
              <a:rPr lang="cs-CZ" sz="2400" dirty="0"/>
              <a:t>Analýza a zpracování velkých dat v Průmyslu 4.0</a:t>
            </a:r>
          </a:p>
          <a:p>
            <a:pPr>
              <a:lnSpc>
                <a:spcPct val="150000"/>
              </a:lnSpc>
            </a:pPr>
            <a:r>
              <a:rPr lang="cs-CZ" sz="2400" dirty="0"/>
              <a:t>Řízení v reálném čase</a:t>
            </a:r>
          </a:p>
          <a:p>
            <a:pPr>
              <a:lnSpc>
                <a:spcPct val="150000"/>
              </a:lnSpc>
            </a:pPr>
            <a:r>
              <a:rPr lang="cs-CZ" sz="2400" dirty="0"/>
              <a:t>Průmysl 4.0 a průmyslový internet věcí</a:t>
            </a:r>
          </a:p>
          <a:p>
            <a:pPr>
              <a:lnSpc>
                <a:spcPct val="150000"/>
              </a:lnSpc>
            </a:pPr>
            <a:r>
              <a:rPr lang="cs-CZ" sz="2400" dirty="0"/>
              <a:t>Základní členění materiálů, jejich vlastností a kritéria volby</a:t>
            </a:r>
          </a:p>
          <a:p>
            <a:pPr>
              <a:lnSpc>
                <a:spcPct val="150000"/>
              </a:lnSpc>
            </a:pPr>
            <a:r>
              <a:rPr lang="cs-CZ" sz="2400" dirty="0"/>
              <a:t>Materiály v současné strojírenské praxi</a:t>
            </a:r>
          </a:p>
          <a:p>
            <a:pPr>
              <a:lnSpc>
                <a:spcPct val="150000"/>
              </a:lnSpc>
            </a:pPr>
            <a:r>
              <a:rPr lang="cs-CZ" sz="2400" dirty="0"/>
              <a:t>Progresivní materiály a parametry materiálů pro Průmysl 4.0</a:t>
            </a:r>
          </a:p>
          <a:p>
            <a:pPr>
              <a:lnSpc>
                <a:spcPct val="150000"/>
              </a:lnSpc>
            </a:pPr>
            <a:r>
              <a:rPr lang="cs-CZ" sz="2400" dirty="0"/>
              <a:t>Projektování automatizovaných produkčních pracovišť</a:t>
            </a:r>
          </a:p>
          <a:p>
            <a:pPr>
              <a:lnSpc>
                <a:spcPct val="150000"/>
              </a:lnSpc>
            </a:pPr>
            <a:r>
              <a:rPr lang="cs-CZ" sz="2400" dirty="0"/>
              <a:t>Metody materiálových toků a sledu operací výroby produktů</a:t>
            </a:r>
          </a:p>
          <a:p>
            <a:pPr>
              <a:lnSpc>
                <a:spcPct val="150000"/>
              </a:lnSpc>
            </a:pPr>
            <a:r>
              <a:rPr lang="cs-CZ" sz="2400" dirty="0"/>
              <a:t>Dispoziční uspořádání automatizace  produkčních procesů</a:t>
            </a:r>
          </a:p>
          <a:p>
            <a:pPr>
              <a:lnSpc>
                <a:spcPct val="150000"/>
              </a:lnSpc>
            </a:pPr>
            <a:r>
              <a:rPr lang="cs-CZ" sz="2400" dirty="0"/>
              <a:t>Příklad řešení vybraného automatizovaného logistického prvku</a:t>
            </a:r>
          </a:p>
        </p:txBody>
      </p:sp>
    </p:spTree>
    <p:extLst>
      <p:ext uri="{BB962C8B-B14F-4D97-AF65-F5344CB8AC3E}">
        <p14:creationId xmlns:p14="http://schemas.microsoft.com/office/powerpoint/2010/main" val="460493379"/>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2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5"/>
            <a:ext cx="7798658" cy="4351338"/>
          </a:xfrm>
        </p:spPr>
        <p:txBody>
          <a:bodyPr/>
          <a:lstStyle/>
          <a:p>
            <a:pPr marL="0" indent="0" algn="just">
              <a:buNone/>
            </a:pPr>
            <a:r>
              <a:rPr lang="cs-CZ" sz="2400" dirty="0"/>
              <a:t>V literatuře se pod pojmem </a:t>
            </a:r>
            <a:r>
              <a:rPr lang="cs-CZ" sz="2400" b="1" dirty="0"/>
              <a:t>průmyslový robot </a:t>
            </a:r>
            <a:r>
              <a:rPr lang="cs-CZ" sz="2400" dirty="0"/>
              <a:t>rozumějí </a:t>
            </a:r>
            <a:r>
              <a:rPr lang="cs-CZ" sz="2400" b="1" dirty="0"/>
              <a:t>zařízení, která mají schopnost samostatně řešit různé manipulační úlohy. </a:t>
            </a:r>
            <a:r>
              <a:rPr lang="cs-CZ" sz="2400" dirty="0"/>
              <a:t>V současnosti, i když je průmyslový robot definován podle ISO, existuje celá řada dalších definic s různými interpretacemi, avšak všechny mají stejnou podstatu.</a:t>
            </a:r>
          </a:p>
          <a:p>
            <a:pPr marL="0" indent="0" algn="just">
              <a:buNone/>
            </a:pPr>
            <a:endParaRPr lang="cs-CZ" sz="2400" dirty="0"/>
          </a:p>
          <a:p>
            <a:pPr marL="0" indent="0" algn="just">
              <a:buNone/>
            </a:pPr>
            <a:r>
              <a:rPr lang="cs-CZ" sz="2400" b="1" dirty="0"/>
              <a:t>Průmyslový robot </a:t>
            </a:r>
            <a:r>
              <a:rPr lang="cs-CZ" sz="2400" dirty="0"/>
              <a:t>"je oficiálně </a:t>
            </a:r>
            <a:r>
              <a:rPr lang="cs-CZ" sz="2400" b="1" dirty="0"/>
              <a:t>definován podle normy ISO 8373: 1994</a:t>
            </a:r>
            <a:r>
              <a:rPr lang="cs-CZ" sz="2400" dirty="0"/>
              <a:t> jako:</a:t>
            </a:r>
          </a:p>
          <a:p>
            <a:pPr marL="0" indent="0" algn="just">
              <a:buNone/>
            </a:pPr>
            <a:r>
              <a:rPr lang="cs-CZ" sz="2400" dirty="0"/>
              <a:t> "Automaticky řízený, programovatelný, víceúčelový manipulátor pro činnost ve třech nebo více osách"</a:t>
            </a:r>
          </a:p>
        </p:txBody>
      </p:sp>
    </p:spTree>
    <p:extLst>
      <p:ext uri="{BB962C8B-B14F-4D97-AF65-F5344CB8AC3E}">
        <p14:creationId xmlns:p14="http://schemas.microsoft.com/office/powerpoint/2010/main" val="2886907291"/>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3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825625"/>
            <a:ext cx="7886700" cy="3248180"/>
          </a:xfrm>
        </p:spPr>
        <p:txBody>
          <a:bodyPr/>
          <a:lstStyle/>
          <a:p>
            <a:pPr marL="0" indent="0" algn="just">
              <a:buNone/>
            </a:pPr>
            <a:r>
              <a:rPr lang="cs-CZ" sz="2400" dirty="0"/>
              <a:t>V současnosti obecná klasifikace robotů zahrnuje kategorie:</a:t>
            </a:r>
          </a:p>
          <a:p>
            <a:pPr algn="just"/>
            <a:endParaRPr lang="cs-CZ" sz="2400" dirty="0"/>
          </a:p>
          <a:p>
            <a:pPr algn="just"/>
            <a:r>
              <a:rPr lang="cs-CZ" sz="2400" b="1" dirty="0"/>
              <a:t>Manipulátor</a:t>
            </a:r>
            <a:r>
              <a:rPr lang="cs-CZ" sz="2400" dirty="0"/>
              <a:t> je zařízení využíváno k manipulačním účelům. Historicky byl manipulátor využíván dříve než robot. Obecně se dá říct, že existuje-li zařízení s menším počtem stupňů volnosti než 3 nebo stupňů volnosti je více než 3, ale nejsou programovatelné, tak tato zařízení jsou považována za manipulátory. </a:t>
            </a:r>
            <a:endParaRPr lang="cs-CZ" sz="2400" b="1" dirty="0"/>
          </a:p>
        </p:txBody>
      </p:sp>
    </p:spTree>
    <p:extLst>
      <p:ext uri="{BB962C8B-B14F-4D97-AF65-F5344CB8AC3E}">
        <p14:creationId xmlns:p14="http://schemas.microsoft.com/office/powerpoint/2010/main" val="691590544"/>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22350" y="720725"/>
            <a:ext cx="2994025" cy="2971800"/>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4	</a:t>
            </a:r>
            <a:r>
              <a:rPr lang="cs-CZ" sz="1400" dirty="0">
                <a:solidFill>
                  <a:prstClr val="white"/>
                </a:solidFill>
              </a:rPr>
              <a:t> Kurzy pro společnost 4.0, s registračním číslem: CZ.02.2.69/0.0/0.0/16_031/0011591 </a:t>
            </a:r>
            <a:r>
              <a:rPr lang="cs-CZ" dirty="0"/>
              <a:t>	www.VSTECB.cz</a:t>
            </a:r>
          </a:p>
        </p:txBody>
      </p:sp>
      <p:pic>
        <p:nvPicPr>
          <p:cNvPr id="5" name="Obrázek 4">
            <a:extLst>
              <a:ext uri="{FF2B5EF4-FFF2-40B4-BE49-F238E27FC236}">
                <a16:creationId xmlns:a16="http://schemas.microsoft.com/office/drawing/2014/main" id="{82F25AFF-A028-4B26-B407-13C0F4318D03}"/>
              </a:ext>
            </a:extLst>
          </p:cNvPr>
          <p:cNvPicPr/>
          <p:nvPr/>
        </p:nvPicPr>
        <p:blipFill>
          <a:blip r:embed="rId3"/>
          <a:stretch/>
        </p:blipFill>
        <p:spPr>
          <a:xfrm>
            <a:off x="4016375" y="594396"/>
            <a:ext cx="5127625" cy="6002583"/>
          </a:xfrm>
          <a:prstGeom prst="rect">
            <a:avLst/>
          </a:prstGeom>
          <a:ln>
            <a:noFill/>
          </a:ln>
        </p:spPr>
      </p:pic>
    </p:spTree>
    <p:extLst>
      <p:ext uri="{BB962C8B-B14F-4D97-AF65-F5344CB8AC3E}">
        <p14:creationId xmlns:p14="http://schemas.microsoft.com/office/powerpoint/2010/main" val="1609312948"/>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5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7886700" cy="3760455"/>
          </a:xfrm>
        </p:spPr>
        <p:txBody>
          <a:bodyPr/>
          <a:lstStyle/>
          <a:p>
            <a:pPr marL="0" indent="0" algn="just">
              <a:buNone/>
            </a:pPr>
            <a:r>
              <a:rPr lang="cs-CZ" sz="2600" dirty="0"/>
              <a:t>V současnosti obecná klasifikace robotů zahrnuje kategorie:</a:t>
            </a:r>
          </a:p>
          <a:p>
            <a:pPr algn="just"/>
            <a:endParaRPr lang="cs-CZ" sz="2600" dirty="0"/>
          </a:p>
          <a:p>
            <a:pPr algn="just"/>
            <a:r>
              <a:rPr lang="cs-CZ" sz="2600" b="1" dirty="0"/>
              <a:t>Průmyslový robot </a:t>
            </a:r>
            <a:r>
              <a:rPr lang="cs-CZ" sz="2600" dirty="0"/>
              <a:t>je univerzálně využitelný pohybový víceosý manipulátor, který má volně programovatelný způsob pohybu. Roboty mohou být vybaveny chapadly, nástroji nebo jinými výrobními prostředky a mohou provádět manipulační, technologické nebo montážní úkony. </a:t>
            </a:r>
            <a:endParaRPr lang="cs-CZ" sz="2600" b="1" dirty="0"/>
          </a:p>
        </p:txBody>
      </p:sp>
    </p:spTree>
    <p:extLst>
      <p:ext uri="{BB962C8B-B14F-4D97-AF65-F5344CB8AC3E}">
        <p14:creationId xmlns:p14="http://schemas.microsoft.com/office/powerpoint/2010/main" val="2910987865"/>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6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7886700" cy="3760455"/>
          </a:xfrm>
        </p:spPr>
        <p:txBody>
          <a:bodyPr/>
          <a:lstStyle/>
          <a:p>
            <a:pPr marL="0" indent="0" algn="just">
              <a:buNone/>
            </a:pPr>
            <a:r>
              <a:rPr lang="cs-CZ" sz="2600" dirty="0"/>
              <a:t>Průmyslový robot se dá v zásadě rozdělit na:</a:t>
            </a:r>
          </a:p>
          <a:p>
            <a:pPr algn="just"/>
            <a:r>
              <a:rPr lang="cs-CZ" sz="2600" dirty="0"/>
              <a:t>Mechanickou část</a:t>
            </a:r>
          </a:p>
          <a:p>
            <a:pPr algn="just"/>
            <a:r>
              <a:rPr lang="cs-CZ" sz="2600" dirty="0"/>
              <a:t>Řídicí část</a:t>
            </a:r>
          </a:p>
        </p:txBody>
      </p:sp>
    </p:spTree>
    <p:extLst>
      <p:ext uri="{BB962C8B-B14F-4D97-AF65-F5344CB8AC3E}">
        <p14:creationId xmlns:p14="http://schemas.microsoft.com/office/powerpoint/2010/main" val="1119655298"/>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7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7886700" cy="3760455"/>
          </a:xfrm>
        </p:spPr>
        <p:txBody>
          <a:bodyPr/>
          <a:lstStyle/>
          <a:p>
            <a:pPr marL="0" indent="0" algn="just">
              <a:buNone/>
            </a:pPr>
            <a:r>
              <a:rPr lang="cs-CZ" sz="3600" b="1" dirty="0"/>
              <a:t>Mechanická část:</a:t>
            </a:r>
          </a:p>
          <a:p>
            <a:pPr algn="just"/>
            <a:r>
              <a:rPr lang="cs-CZ" sz="2600" dirty="0"/>
              <a:t>Podstava</a:t>
            </a:r>
          </a:p>
          <a:p>
            <a:pPr algn="just"/>
            <a:r>
              <a:rPr lang="cs-CZ" sz="2600" dirty="0"/>
              <a:t>Ramena</a:t>
            </a:r>
          </a:p>
          <a:p>
            <a:pPr algn="just"/>
            <a:r>
              <a:rPr lang="cs-CZ" sz="2600" dirty="0"/>
              <a:t>Koncový efektor – považuje se za samostatnou část</a:t>
            </a:r>
          </a:p>
        </p:txBody>
      </p:sp>
      <p:sp>
        <p:nvSpPr>
          <p:cNvPr id="5" name="CustomShape 4">
            <a:extLst>
              <a:ext uri="{FF2B5EF4-FFF2-40B4-BE49-F238E27FC236}">
                <a16:creationId xmlns:a16="http://schemas.microsoft.com/office/drawing/2014/main" id="{762382AE-50C1-4AA6-9C7B-4B271EF6D2C5}"/>
              </a:ext>
            </a:extLst>
          </p:cNvPr>
          <p:cNvSpPr/>
          <p:nvPr/>
        </p:nvSpPr>
        <p:spPr>
          <a:xfrm>
            <a:off x="2866315" y="3098985"/>
            <a:ext cx="1380606" cy="381491"/>
          </a:xfrm>
          <a:custGeom>
            <a:avLst/>
            <a:gdLst/>
            <a:ahLst/>
            <a:cxnLst/>
            <a:rect l="l" t="t" r="r" b="b"/>
            <a:pathLst>
              <a:path w="5602" h="2002">
                <a:moveTo>
                  <a:pt x="0" y="1000"/>
                </a:moveTo>
                <a:lnTo>
                  <a:pt x="1115" y="0"/>
                </a:lnTo>
                <a:lnTo>
                  <a:pt x="1115" y="500"/>
                </a:lnTo>
                <a:lnTo>
                  <a:pt x="4485" y="500"/>
                </a:lnTo>
                <a:lnTo>
                  <a:pt x="4485" y="0"/>
                </a:lnTo>
                <a:lnTo>
                  <a:pt x="5601" y="1000"/>
                </a:lnTo>
                <a:lnTo>
                  <a:pt x="4485" y="2001"/>
                </a:lnTo>
                <a:lnTo>
                  <a:pt x="4485" y="1500"/>
                </a:lnTo>
                <a:lnTo>
                  <a:pt x="1115" y="1500"/>
                </a:lnTo>
                <a:lnTo>
                  <a:pt x="1115" y="2001"/>
                </a:lnTo>
                <a:lnTo>
                  <a:pt x="0" y="1000"/>
                </a:lnTo>
              </a:path>
            </a:pathLst>
          </a:cu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6" name="CustomShape 5">
            <a:extLst>
              <a:ext uri="{FF2B5EF4-FFF2-40B4-BE49-F238E27FC236}">
                <a16:creationId xmlns:a16="http://schemas.microsoft.com/office/drawing/2014/main" id="{8BC312C9-EB32-4013-BCBA-5D09D72FA548}"/>
              </a:ext>
            </a:extLst>
          </p:cNvPr>
          <p:cNvSpPr/>
          <p:nvPr/>
        </p:nvSpPr>
        <p:spPr>
          <a:xfrm>
            <a:off x="4674659" y="2988000"/>
            <a:ext cx="3094920" cy="88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s-CZ" sz="2600" dirty="0"/>
              <a:t>Klouby</a:t>
            </a:r>
            <a:r>
              <a:rPr lang="cs-CZ" sz="2800" b="0" strike="noStrike" spc="-1" dirty="0">
                <a:solidFill>
                  <a:srgbClr val="000000"/>
                </a:solidFill>
                <a:latin typeface="Arial"/>
                <a:ea typeface="DejaVu Sans"/>
              </a:rPr>
              <a:t> </a:t>
            </a:r>
            <a:r>
              <a:rPr lang="cs-CZ" sz="2400" b="0" strike="noStrike" spc="-1" dirty="0">
                <a:solidFill>
                  <a:srgbClr val="000000"/>
                </a:solidFill>
                <a:ea typeface="DejaVu Sans"/>
              </a:rPr>
              <a:t>a Vazby</a:t>
            </a:r>
            <a:endParaRPr lang="cs-CZ" sz="2800" b="0" strike="noStrike" spc="-1" dirty="0"/>
          </a:p>
        </p:txBody>
      </p:sp>
    </p:spTree>
    <p:extLst>
      <p:ext uri="{BB962C8B-B14F-4D97-AF65-F5344CB8AC3E}">
        <p14:creationId xmlns:p14="http://schemas.microsoft.com/office/powerpoint/2010/main" val="1285336087"/>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577975" y="457200"/>
            <a:ext cx="9090025" cy="1233488"/>
          </a:xfrm>
        </p:spPr>
        <p:txBody>
          <a:bodyPr/>
          <a:lstStyle/>
          <a:p>
            <a:r>
              <a:rPr lang="cs-CZ" altLang="cs-CZ" sz="3600" b="1" dirty="0">
                <a:solidFill>
                  <a:srgbClr val="98141B"/>
                </a:solidFill>
              </a:rPr>
              <a:t>Architektura manipulátorů a robotů</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75" y="206375"/>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577975" y="206375"/>
            <a:ext cx="7566025" cy="250825"/>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Obdélník 6">
            <a:extLst>
              <a:ext uri="{FF2B5EF4-FFF2-40B4-BE49-F238E27FC236}">
                <a16:creationId xmlns:a16="http://schemas.microsoft.com/office/drawing/2014/main" id="{2C0204FA-40AF-7C41-A518-C498BCCE2033}"/>
              </a:ext>
            </a:extLst>
          </p:cNvPr>
          <p:cNvSpPr/>
          <p:nvPr/>
        </p:nvSpPr>
        <p:spPr>
          <a:xfrm>
            <a:off x="0" y="6567488"/>
            <a:ext cx="9144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t>8	</a:t>
            </a:r>
            <a:r>
              <a:rPr lang="cs-CZ" sz="1400" dirty="0">
                <a:solidFill>
                  <a:prstClr val="white"/>
                </a:solidFill>
              </a:rPr>
              <a:t> Kurzy pro společnost 4.0, s registračním číslem: CZ.02.2.69/0.0/0.0/16_031/0011591 </a:t>
            </a:r>
            <a:r>
              <a:rPr lang="cs-CZ" dirty="0"/>
              <a:t>	www.VSTECB.cz</a:t>
            </a:r>
          </a:p>
        </p:txBody>
      </p:sp>
      <p:sp>
        <p:nvSpPr>
          <p:cNvPr id="8" name="Zástupný symbol pro obsah 7"/>
          <p:cNvSpPr>
            <a:spLocks noGrp="1"/>
          </p:cNvSpPr>
          <p:nvPr>
            <p:ph idx="1"/>
          </p:nvPr>
        </p:nvSpPr>
        <p:spPr>
          <a:xfrm>
            <a:off x="628650" y="1948366"/>
            <a:ext cx="7886700" cy="3760455"/>
          </a:xfrm>
        </p:spPr>
        <p:txBody>
          <a:bodyPr/>
          <a:lstStyle/>
          <a:p>
            <a:pPr algn="just"/>
            <a:r>
              <a:rPr lang="cs-CZ" sz="2600" dirty="0"/>
              <a:t>Klouby slouží k realizaci pohybu robota. (Nedílnou součástí kloubů jsou pohony s převodovkou. V moderních verzích je součástí kloubů také autonomní řídicí systém, komunikační rozhraní a sada senzorů.)</a:t>
            </a:r>
          </a:p>
          <a:p>
            <a:pPr algn="just"/>
            <a:r>
              <a:rPr lang="cs-CZ" sz="2600" dirty="0"/>
              <a:t>Vazby tvoří tuhá tělesa mezi nimi. </a:t>
            </a:r>
          </a:p>
          <a:p>
            <a:pPr algn="just"/>
            <a:r>
              <a:rPr lang="cs-CZ" sz="2600" dirty="0"/>
              <a:t>Každý kloub poskytuje stupeň volnosti.</a:t>
            </a:r>
          </a:p>
        </p:txBody>
      </p:sp>
    </p:spTree>
    <p:extLst>
      <p:ext uri="{BB962C8B-B14F-4D97-AF65-F5344CB8AC3E}">
        <p14:creationId xmlns:p14="http://schemas.microsoft.com/office/powerpoint/2010/main" val="1387603660"/>
      </p:ext>
    </p:extLst>
  </p:cSld>
  <p:clrMapOvr>
    <a:masterClrMapping/>
  </p:clrMapOvr>
  <p:transition spd="slow" advClick="0"/>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6615</TotalTime>
  <Words>1118</Words>
  <Application>Microsoft Office PowerPoint</Application>
  <PresentationFormat>Předvádění na obrazovce (4:3)</PresentationFormat>
  <Paragraphs>93</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Calibri Light</vt:lpstr>
      <vt:lpstr>Trebuchet MS</vt:lpstr>
      <vt:lpstr>Motiv Office</vt:lpstr>
      <vt:lpstr>Architektura manipulátorů a robotů pro průmyslovou výrobu </vt:lpstr>
      <vt:lpstr>Kurz CŽV orientovaný na výkon povolání</vt:lpstr>
      <vt:lpstr>Architektura manipulátorů a robotů</vt:lpstr>
      <vt:lpstr>Architektura manipulátorů a robotů</vt:lpstr>
      <vt:lpstr>Architektura manipulátorů a robotů</vt:lpstr>
      <vt:lpstr>Architektura manipulátorů a robotů</vt:lpstr>
      <vt:lpstr>Architektura manipulátorů a robotů</vt:lpstr>
      <vt:lpstr>Architektura manipulátorů a robotů</vt:lpstr>
      <vt:lpstr>Architektura manipulátorů a robotů</vt:lpstr>
      <vt:lpstr>Architektura manipulátorů a robotů</vt:lpstr>
      <vt:lpstr>Architektura manipulátorů a robotů</vt:lpstr>
      <vt:lpstr>Architektura manipulátorů a robotů</vt:lpstr>
      <vt:lpstr>Architektura manipulátorů a robotů</vt:lpstr>
      <vt:lpstr>3D skenery a skenovací systémy</vt:lpstr>
      <vt:lpstr>3D skenery a skenovací systémy</vt:lpstr>
      <vt:lpstr>3D skenery a skenovací systémy</vt:lpstr>
      <vt:lpstr>3D skenery a skenovací systémy</vt:lpstr>
      <vt:lpstr>3D skenery a skenovací systémy</vt:lpstr>
      <vt:lpstr>Děkuji za pozornost Realizováno v rámci projektu: Kurzy pro společnost 4.0, s registračním číslem: CZ.02.2.69/0.0/0.0/16_031/0011591, ve výzvě č. 02_16_031 Celoživotní vzdělávání na vysokých školách v prioritní ose 2 OP, Operačního programu Výzkum, vývoj a vzdělávání. Realizace projektu je spolufinancována z prostředků ESF a státního rozpočtu ČR.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Monika</dc:creator>
  <cp:lastModifiedBy>Anna Palokha</cp:lastModifiedBy>
  <cp:revision>255</cp:revision>
  <dcterms:created xsi:type="dcterms:W3CDTF">2015-10-09T09:08:26Z</dcterms:created>
  <dcterms:modified xsi:type="dcterms:W3CDTF">2020-08-27T08:54:27Z</dcterms:modified>
</cp:coreProperties>
</file>