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1"/>
  </p:notesMasterIdLst>
  <p:sldIdLst>
    <p:sldId id="256" r:id="rId2"/>
    <p:sldId id="380" r:id="rId3"/>
    <p:sldId id="446" r:id="rId4"/>
    <p:sldId id="447" r:id="rId5"/>
    <p:sldId id="448" r:id="rId6"/>
    <p:sldId id="449" r:id="rId7"/>
    <p:sldId id="450" r:id="rId8"/>
    <p:sldId id="294" r:id="rId9"/>
    <p:sldId id="293" r:id="rId1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0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28.08.2020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28. 8. 2020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28. 8. 2020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28. 8. 2020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28. 8. 2020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28. 8. 2020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28. 8. 2020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28. 8. 2020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28. 8. 2020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28. 8. 2020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28. 8. 2020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28. 8. 2020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28. 8. 2020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5180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Příklad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řešení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vybraného automatizovaného logistického prvku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52" y="1107335"/>
            <a:ext cx="674939" cy="67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/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38BB2F3-0BDE-4237-88B0-677CCD80E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8" y="754786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49" y="1692275"/>
            <a:ext cx="8251739" cy="4875213"/>
          </a:xfrm>
        </p:spPr>
        <p:txBody>
          <a:bodyPr numCol="2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Automatizace a robotizace produkčních procesů pro Průmysl 4.0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Architektura manipulátorů a robotů pro průmyslovou výrobu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Automatizované systémy produkčních procesů pro Průmysl 4.0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Analýza a zpracování velkých dat v Průmyslu 4.0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Řízení v reálném čase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Průmysl 4.0 a průmyslový internet věcí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členění materiálů, jejich vlastností a kritéria volby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Materiály v současné strojírenské praxi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Progresivní materiály a parametry materiálů pro Průmysl 4.0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Projektování automatizovaných produkčních pracovišť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Metody materiálových toků a sledu operací výroby produktů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Dispoziční uspořádání automatizace  produkčních procesů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Příklad řešení vybraného automatizovaného logistického prvku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618331"/>
            <a:ext cx="7886700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Příklad řešení vybraného automatizovaného logistického prvku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79CEFA84-50A2-4E2A-9CF8-249CD4B21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2686" y="1827961"/>
            <a:ext cx="5218628" cy="3243353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947E8AE-334E-41E3-9F35-0C16F854343A}"/>
              </a:ext>
            </a:extLst>
          </p:cNvPr>
          <p:cNvSpPr txBox="1"/>
          <p:nvPr/>
        </p:nvSpPr>
        <p:spPr>
          <a:xfrm>
            <a:off x="3745282" y="5403902"/>
            <a:ext cx="47348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Laboratorní mostový jeřáb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590544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578957"/>
            <a:ext cx="7667859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Příklad řešení vybraného automatizovaného logistického prvku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C265348-DBD8-4B95-9FF0-615092A20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0416" y="2277269"/>
            <a:ext cx="3818485" cy="3248025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D7AC080-2F5C-4A13-AF31-763F536F2F2F}"/>
              </a:ext>
            </a:extLst>
          </p:cNvPr>
          <p:cNvSpPr txBox="1"/>
          <p:nvPr/>
        </p:nvSpPr>
        <p:spPr>
          <a:xfrm>
            <a:off x="680883" y="1758625"/>
            <a:ext cx="403916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Distribuovaný systém řízení mostového jeřábu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1E6C20D-BC0A-4797-9AD8-D5EDB28F24AB}"/>
              </a:ext>
            </a:extLst>
          </p:cNvPr>
          <p:cNvSpPr txBox="1"/>
          <p:nvPr/>
        </p:nvSpPr>
        <p:spPr>
          <a:xfrm>
            <a:off x="6713951" y="2277269"/>
            <a:ext cx="72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66F34D4-B247-4284-A560-73A84CB3BD06}"/>
              </a:ext>
            </a:extLst>
          </p:cNvPr>
          <p:cNvSpPr txBox="1"/>
          <p:nvPr/>
        </p:nvSpPr>
        <p:spPr>
          <a:xfrm>
            <a:off x="6713951" y="3219189"/>
            <a:ext cx="61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10ED6F0-EEA9-4981-876E-514A74B89E75}"/>
              </a:ext>
            </a:extLst>
          </p:cNvPr>
          <p:cNvSpPr txBox="1"/>
          <p:nvPr/>
        </p:nvSpPr>
        <p:spPr>
          <a:xfrm>
            <a:off x="6713951" y="4145081"/>
            <a:ext cx="112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9312948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577426"/>
            <a:ext cx="7886701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Příklad řešení vybraného automatizovaného logistického prvku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280574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FDD24248-FD83-4DA5-BE77-E3398317F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967" y="2591398"/>
            <a:ext cx="3981033" cy="2487384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842E2EE-5A5E-4986-B1DD-C2E1AA96E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892" y="2736747"/>
            <a:ext cx="3907875" cy="244470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2E94336-C5DA-4CEA-9089-3BDAAF1B6B98}"/>
              </a:ext>
            </a:extLst>
          </p:cNvPr>
          <p:cNvSpPr txBox="1"/>
          <p:nvPr/>
        </p:nvSpPr>
        <p:spPr>
          <a:xfrm>
            <a:off x="901874" y="1660887"/>
            <a:ext cx="5185775" cy="93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Pracovní cyklus mostového jeřábu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400" b="1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A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B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C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(A)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987865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752040"/>
            <a:ext cx="7359650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Příklad řešení vybraného automatizovaného logistického prvku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	</a:t>
            </a:r>
            <a:r>
              <a:rPr lang="cs-CZ" dirty="0"/>
              <a:t>www.VSTECB.cz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7E62F0BD-3632-4D0C-9E2F-F3DC32B4B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5742" y="1947863"/>
            <a:ext cx="5212516" cy="3248025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DD6FA65-3B71-4891-B3C3-8281ABC00A22}"/>
              </a:ext>
            </a:extLst>
          </p:cNvPr>
          <p:cNvSpPr txBox="1"/>
          <p:nvPr/>
        </p:nvSpPr>
        <p:spPr>
          <a:xfrm>
            <a:off x="3074987" y="55123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Koncepce řízení pohybů jeřábu.</a:t>
            </a:r>
          </a:p>
        </p:txBody>
      </p:sp>
    </p:spTree>
    <p:extLst>
      <p:ext uri="{BB962C8B-B14F-4D97-AF65-F5344CB8AC3E}">
        <p14:creationId xmlns:p14="http://schemas.microsoft.com/office/powerpoint/2010/main" val="183561752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562536"/>
            <a:ext cx="7215296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Příklad řešení vybraného automatizovaného logistického prvku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3684" y="1554395"/>
            <a:ext cx="8660316" cy="4262863"/>
          </a:xfrm>
        </p:spPr>
        <p:txBody>
          <a:bodyPr/>
          <a:lstStyle/>
          <a:p>
            <a:endParaRPr lang="cs-CZ" sz="2100" dirty="0"/>
          </a:p>
          <a:p>
            <a:pPr marL="0" lvl="0" indent="0">
              <a:buNone/>
            </a:pPr>
            <a:endParaRPr lang="cs-CZ" sz="21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F8A13F0-BE90-4DA8-B3CD-93FB7065C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84" y="1886578"/>
            <a:ext cx="3401863" cy="308484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4249751-D4C2-4950-8F33-2178D25A9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723" y="2624632"/>
            <a:ext cx="2731245" cy="20423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999007D-9E75-4145-BAC0-8E4D85857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466" y="2411347"/>
            <a:ext cx="1518036" cy="228619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950F08D-E3C8-480B-A4E5-370EB7A01770}"/>
              </a:ext>
            </a:extLst>
          </p:cNvPr>
          <p:cNvSpPr/>
          <p:nvPr/>
        </p:nvSpPr>
        <p:spPr>
          <a:xfrm>
            <a:off x="1235075" y="5486338"/>
            <a:ext cx="278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Řídící automat jeřábu (PLC).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E68B768-501F-4A7A-922D-C5678B551236}"/>
              </a:ext>
            </a:extLst>
          </p:cNvPr>
          <p:cNvSpPr txBox="1"/>
          <p:nvPr/>
        </p:nvSpPr>
        <p:spPr>
          <a:xfrm>
            <a:off x="5185624" y="54955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Inkrementální snímač polohy kočky.</a:t>
            </a:r>
          </a:p>
        </p:txBody>
      </p:sp>
    </p:spTree>
    <p:extLst>
      <p:ext uri="{BB962C8B-B14F-4D97-AF65-F5344CB8AC3E}">
        <p14:creationId xmlns:p14="http://schemas.microsoft.com/office/powerpoint/2010/main" val="2513077388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63463"/>
            <a:ext cx="7908925" cy="1233488"/>
          </a:xfrm>
        </p:spPr>
        <p:txBody>
          <a:bodyPr/>
          <a:lstStyle/>
          <a:p>
            <a:br>
              <a:rPr lang="cs-CZ" altLang="cs-CZ" sz="3600" b="1" dirty="0">
                <a:solidFill>
                  <a:srgbClr val="98141B"/>
                </a:solidFill>
              </a:rPr>
            </a:br>
            <a:r>
              <a:rPr lang="cs-CZ" altLang="cs-CZ" sz="3600" b="1" dirty="0">
                <a:solidFill>
                  <a:srgbClr val="98141B"/>
                </a:solidFill>
              </a:rPr>
              <a:t>Příklad řešení vybraného automatizovaného logistického prvku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2D36DFC7-5191-4608-A6FA-32AEB3583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50" y="1633852"/>
            <a:ext cx="3072650" cy="2292295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6D87F6A-AB26-4C1C-BFB9-6D3477333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977" y="1846914"/>
            <a:ext cx="1804572" cy="209110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3EEA536-4BC5-49DF-8F0F-4B4E8714D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498" y="3861798"/>
            <a:ext cx="2280102" cy="212159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E61B4C5-B91A-47C3-8F41-18A819C10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1038" y="3826864"/>
            <a:ext cx="2409362" cy="2191461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10E5DB7D-9E9E-452C-88BF-7CA61AEF45BF}"/>
              </a:ext>
            </a:extLst>
          </p:cNvPr>
          <p:cNvSpPr txBox="1"/>
          <p:nvPr/>
        </p:nvSpPr>
        <p:spPr>
          <a:xfrm>
            <a:off x="619887" y="3989246"/>
            <a:ext cx="474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Měřící rám kývání břemena.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B616D96-3A00-4245-8BA1-489D297C0507}"/>
              </a:ext>
            </a:extLst>
          </p:cNvPr>
          <p:cNvSpPr txBox="1"/>
          <p:nvPr/>
        </p:nvSpPr>
        <p:spPr>
          <a:xfrm>
            <a:off x="4546362" y="6063817"/>
            <a:ext cx="474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Automatizovaný jeřáb v provozu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5423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6632</TotalTime>
  <Words>432</Words>
  <Application>Microsoft Office PowerPoint</Application>
  <PresentationFormat>Předvádění na obrazovce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Trebuchet MS</vt:lpstr>
      <vt:lpstr>Motiv Office</vt:lpstr>
      <vt:lpstr>Příklad řešení vybraného automatizovaného logistického prvku </vt:lpstr>
      <vt:lpstr>Kurz CŽV orientovaný na výkon povolání</vt:lpstr>
      <vt:lpstr>Příklad řešení vybraného automatizovaného logistického prvku </vt:lpstr>
      <vt:lpstr>Příklad řešení vybraného automatizovaného logistického prvku </vt:lpstr>
      <vt:lpstr>Příklad řešení vybraného automatizovaného logistického prvku </vt:lpstr>
      <vt:lpstr>Příklad řešení vybraného automatizovaného logistického prvku </vt:lpstr>
      <vt:lpstr>Příklad řešení vybraného automatizovaného logistického prvku </vt:lpstr>
      <vt:lpstr> Příklad řešení vybraného automatizovaného logistického prvku 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Anna Palokha</cp:lastModifiedBy>
  <cp:revision>257</cp:revision>
  <dcterms:created xsi:type="dcterms:W3CDTF">2015-10-09T09:08:26Z</dcterms:created>
  <dcterms:modified xsi:type="dcterms:W3CDTF">2020-08-28T07:17:06Z</dcterms:modified>
</cp:coreProperties>
</file>