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4"/>
  </p:notesMasterIdLst>
  <p:sldIdLst>
    <p:sldId id="256" r:id="rId2"/>
    <p:sldId id="449" r:id="rId3"/>
    <p:sldId id="380" r:id="rId4"/>
    <p:sldId id="294" r:id="rId5"/>
    <p:sldId id="446" r:id="rId6"/>
    <p:sldId id="447" r:id="rId7"/>
    <p:sldId id="448" r:id="rId8"/>
    <p:sldId id="450" r:id="rId9"/>
    <p:sldId id="451" r:id="rId10"/>
    <p:sldId id="452" r:id="rId11"/>
    <p:sldId id="453" r:id="rId12"/>
    <p:sldId id="293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B50E76-CD4E-4C19-BAF4-C758252329E4}"/>
              </a:ext>
            </a:extLst>
          </p:cNvPr>
          <p:cNvSpPr txBox="1"/>
          <p:nvPr/>
        </p:nvSpPr>
        <p:spPr>
          <a:xfrm>
            <a:off x="1052187" y="2265837"/>
            <a:ext cx="7465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Dispoziční uspořádání automatizace  produkčních procesů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9089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222552" y="5082312"/>
            <a:ext cx="169842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EA42D7-D7F3-4EE4-A90E-FFF4367A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3" y="1834758"/>
            <a:ext cx="8242356" cy="310349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FE25DDC-A85D-416B-91EC-73D1C798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820"/>
            <a:ext cx="9144000" cy="14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466EB2F-F1A2-419C-B619-07859F201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1690688"/>
            <a:ext cx="7638950" cy="3017782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DA2616-2260-4270-BDA9-BCB79DC5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" y="4870159"/>
            <a:ext cx="9144000" cy="9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	</a:t>
            </a:r>
            <a:r>
              <a:rPr lang="cs-CZ" dirty="0"/>
              <a:t>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88307" y="1841326"/>
            <a:ext cx="8304756" cy="3492674"/>
          </a:xfrm>
        </p:spPr>
        <p:txBody>
          <a:bodyPr numCol="2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Automatizace a robotizace produkčních procesů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Architektura manipulátorů a robotů pro průmyslovou výrobu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Automatizované systémy produkčních procesů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Analýza a zpracování velkých dat v Průmyslu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Řízení v reálném čase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Průmysl 4.0 a průmyslový internet věcí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členění materiálů, jejich vlastností a kritéria volby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Materiály v současné strojírenské praxi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Progresivní materiály a parametry materiálů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Projektování automatizovaných produkčních pracovišť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Metody materiálových toků a sledu operací výroby produktů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Dispoziční uspořádání automatizace  produkčních procesů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 řešení vybraného automatizovaného logistického prvku</a:t>
            </a:r>
          </a:p>
          <a:p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1"/>
            <a:ext cx="8194716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8752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Dispoziční uspořádání automatizace produkčních procesů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8EF7B6-1E54-4BCF-AB78-BC6F97F9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556499"/>
            <a:ext cx="3456732" cy="20728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B896A5-9063-4E36-8423-BEE31BE9D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008" y="2432217"/>
            <a:ext cx="4041998" cy="19935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848CFC-0085-4F91-A6A2-DE5753D47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241" y="4949153"/>
            <a:ext cx="3828620" cy="9327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EB26320-461A-466F-942B-AD60810AF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01" y="4853280"/>
            <a:ext cx="4791871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7703811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600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Systém </a:t>
            </a:r>
            <a:r>
              <a:rPr lang="sk-SK" sz="16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komplexně</a:t>
            </a:r>
            <a:r>
              <a:rPr lang="sk-SK" sz="1600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automatizovaného technologického </a:t>
            </a:r>
            <a:r>
              <a:rPr lang="sk-SK" sz="16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pracoviště</a:t>
            </a:r>
            <a:r>
              <a:rPr lang="sk-SK" sz="1600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 využitím </a:t>
            </a:r>
            <a:r>
              <a:rPr lang="sk-SK" sz="16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PRaM</a:t>
            </a:r>
            <a:endParaRPr lang="sk-SK" sz="1600" spc="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spc="2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1 - výrobní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zařízení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2 -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průmyslový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robot nebo manipulátor, 3 -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řídící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systém, 4 - vstup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výrobních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pomůcek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 ATP, 5 - výstup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výrobních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k-SK" sz="1400" b="0" i="0" u="none" strike="noStrike" kern="1200" cap="none" spc="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pomůcek</a:t>
            </a:r>
            <a:r>
              <a:rPr kumimoji="0" lang="sk-SK" sz="14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z ATP, 6 - výstup materiálu na ATP, 7 - vstup materiálu z ATP, 8 - výstup odpadu z ATP</a:t>
            </a: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208CAA-7241-4AC9-AD8F-A1B27B78D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93" y="2148681"/>
            <a:ext cx="3664014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48502"/>
            <a:ext cx="779149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06597079-F772-4AB1-8307-1D346D99F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563" y="1825625"/>
            <a:ext cx="7202873" cy="324802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6670D9-3D41-4147-ABB7-DBF85158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14" y="5417290"/>
            <a:ext cx="462116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26477"/>
            <a:ext cx="7359650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23EDAF-EFEE-4FD6-A03E-B8B8D5F95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165" y="1720850"/>
            <a:ext cx="4353196" cy="324802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B04EFE-C85B-4098-8069-365145797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063" y="5323321"/>
            <a:ext cx="210939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83689"/>
            <a:ext cx="7716337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F3B0B28C-D8FB-4CBE-9B74-EA449529EB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0202"/>
            <a:ext cx="4434215" cy="47711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C446675-DB02-4DFB-BFAE-D08277B63B01}"/>
              </a:ext>
            </a:extLst>
          </p:cNvPr>
          <p:cNvSpPr txBox="1"/>
          <p:nvPr/>
        </p:nvSpPr>
        <p:spPr>
          <a:xfrm>
            <a:off x="256481" y="1979740"/>
            <a:ext cx="4647156" cy="914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Klasifikace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robotizovaných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tvářecích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operací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(ČVS – čelní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vodicí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sloupky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nástroje)</a:t>
            </a:r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1"/>
            <a:ext cx="8029488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3684" y="1554395"/>
            <a:ext cx="8660316" cy="4262863"/>
          </a:xfrm>
        </p:spPr>
        <p:txBody>
          <a:bodyPr/>
          <a:lstStyle/>
          <a:p>
            <a:endParaRPr lang="cs-CZ" sz="2100" dirty="0"/>
          </a:p>
          <a:p>
            <a:pPr marL="0" lvl="0" indent="0">
              <a:buNone/>
            </a:pPr>
            <a:endParaRPr lang="cs-CZ" sz="2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9E12C7-A3F1-462A-B954-6272D081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27" y="1894795"/>
            <a:ext cx="5053029" cy="25041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0A35EE-C428-48C5-875C-41C4DE43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" y="1851819"/>
            <a:ext cx="3571004" cy="25041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94EDB52-3706-4D00-AB42-197BF49CD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256" y="4398990"/>
            <a:ext cx="5389744" cy="207204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9BC0245-4920-4D07-8BC5-648C5959E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1" y="5030083"/>
            <a:ext cx="3670110" cy="4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1"/>
            <a:ext cx="7453291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Dispoziční uspořádání automatizace  produkčních procesů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9DF7304E-CDB6-4020-BC81-E7B723B09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606" y="1851819"/>
            <a:ext cx="7421563" cy="2949663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7678AD3-CF4E-4D06-BABC-CC53D65E3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6235"/>
            <a:ext cx="9144000" cy="10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6640</TotalTime>
  <Words>532</Words>
  <Application>Microsoft Office PowerPoint</Application>
  <PresentationFormat>Předvádění na obrazovce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Motiv Office</vt:lpstr>
      <vt:lpstr> </vt:lpstr>
      <vt:lpstr>Kurz CŽV orientovaný na výkon povolání</vt:lpstr>
      <vt:lpstr>Dispoziční uspořádání automatizace  produkčních procesů </vt:lpstr>
      <vt:lpstr>Dispoziční uspořádání automatizace  produkčních procesů </vt:lpstr>
      <vt:lpstr>Dispoziční uspořádání automatizace  produkčních procesů </vt:lpstr>
      <vt:lpstr>Dispoziční uspořádání automatizace  produkčních procesů </vt:lpstr>
      <vt:lpstr>Dispoziční uspořádání automatizace  produkčních procesů </vt:lpstr>
      <vt:lpstr>Dispoziční uspořádání automatizace  produkčních procesů </vt:lpstr>
      <vt:lpstr>Dispoziční uspořádání automatizace  produkčních procesů </vt:lpstr>
      <vt:lpstr>Dispoziční uspořádání automatizace  produkčních procesů</vt:lpstr>
      <vt:lpstr>Dispoziční uspořádání automatizace  produkčních procesů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255</cp:revision>
  <dcterms:created xsi:type="dcterms:W3CDTF">2015-10-09T09:08:26Z</dcterms:created>
  <dcterms:modified xsi:type="dcterms:W3CDTF">2020-08-27T09:56:02Z</dcterms:modified>
</cp:coreProperties>
</file>