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7"/>
  </p:notesMasterIdLst>
  <p:sldIdLst>
    <p:sldId id="256" r:id="rId2"/>
    <p:sldId id="380" r:id="rId3"/>
    <p:sldId id="294" r:id="rId4"/>
    <p:sldId id="446" r:id="rId5"/>
    <p:sldId id="447" r:id="rId6"/>
    <p:sldId id="448" r:id="rId7"/>
    <p:sldId id="449" r:id="rId8"/>
    <p:sldId id="450" r:id="rId9"/>
    <p:sldId id="455" r:id="rId10"/>
    <p:sldId id="451" r:id="rId11"/>
    <p:sldId id="452" r:id="rId12"/>
    <p:sldId id="453" r:id="rId13"/>
    <p:sldId id="454" r:id="rId14"/>
    <p:sldId id="456" r:id="rId15"/>
    <p:sldId id="293" r:id="rId1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27.08.2020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68409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Metody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materiálových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toků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sledu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operací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výroby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produktů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2" y="1107335"/>
            <a:ext cx="674939" cy="6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8BB2F3-0BDE-4237-88B0-677CCD80E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" y="754786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566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materiálových toků a sledu operací výroby produktů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3C5BB087-6AF2-4BEC-B738-C736BCCD3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4870" y="2005261"/>
            <a:ext cx="5803895" cy="379204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36C2FED-3EC4-4CDF-B608-702B88623621}"/>
              </a:ext>
            </a:extLst>
          </p:cNvPr>
          <p:cNvSpPr txBox="1"/>
          <p:nvPr/>
        </p:nvSpPr>
        <p:spPr>
          <a:xfrm>
            <a:off x="720725" y="212487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Sankeyho</a:t>
            </a:r>
            <a:r>
              <a:rPr lang="cs-CZ" dirty="0"/>
              <a:t> diagram </a:t>
            </a:r>
          </a:p>
        </p:txBody>
      </p:sp>
    </p:spTree>
    <p:extLst>
      <p:ext uri="{BB962C8B-B14F-4D97-AF65-F5344CB8AC3E}">
        <p14:creationId xmlns:p14="http://schemas.microsoft.com/office/powerpoint/2010/main" val="765260331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566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materiálových toků a sledu operací výroby produktů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1893" y="103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880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70918" y="421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45766" y="4605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42BC4F-613B-4998-9A82-EF68155F6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063" y="1586114"/>
            <a:ext cx="4791871" cy="413344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7F92A495-7278-47C0-A63D-F63E6CE558D5}"/>
              </a:ext>
            </a:extLst>
          </p:cNvPr>
          <p:cNvSpPr txBox="1"/>
          <p:nvPr/>
        </p:nvSpPr>
        <p:spPr>
          <a:xfrm>
            <a:off x="2176063" y="5800210"/>
            <a:ext cx="4791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Technologicky organizovaný materiálový tok</a:t>
            </a:r>
          </a:p>
        </p:txBody>
      </p:sp>
    </p:spTree>
    <p:extLst>
      <p:ext uri="{BB962C8B-B14F-4D97-AF65-F5344CB8AC3E}">
        <p14:creationId xmlns:p14="http://schemas.microsoft.com/office/powerpoint/2010/main" val="1402786661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566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materiálových toků a sledu operací výroby produktů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D36CC553-4CEC-47BA-9328-6F2BDDD68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384" y="2129424"/>
            <a:ext cx="5514245" cy="27857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87E0F91-3798-4D07-8233-64B6CD495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326" y="2754232"/>
            <a:ext cx="2145978" cy="172531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58069A5-BDCF-464B-AED1-09D505B6784F}"/>
              </a:ext>
            </a:extLst>
          </p:cNvPr>
          <p:cNvSpPr txBox="1"/>
          <p:nvPr/>
        </p:nvSpPr>
        <p:spPr>
          <a:xfrm>
            <a:off x="569934" y="51984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Předmětně organizovaný materiálový tok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DB68CF8-C04B-4B18-A79E-611115D4FB71}"/>
              </a:ext>
            </a:extLst>
          </p:cNvPr>
          <p:cNvSpPr txBox="1"/>
          <p:nvPr/>
        </p:nvSpPr>
        <p:spPr>
          <a:xfrm>
            <a:off x="5580346" y="51984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Princip trojúhelníkové metody</a:t>
            </a:r>
          </a:p>
        </p:txBody>
      </p:sp>
    </p:spTree>
    <p:extLst>
      <p:ext uri="{BB962C8B-B14F-4D97-AF65-F5344CB8AC3E}">
        <p14:creationId xmlns:p14="http://schemas.microsoft.com/office/powerpoint/2010/main" val="628892456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478343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materiálových toků a sledu operací výroby produktů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DF8FF938-F9EF-4080-8FB7-7647D1CC0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682" y="2139394"/>
            <a:ext cx="2986635" cy="241724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ED9E62A-DB28-4D3F-B629-87A3B0E9F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479" y="2470169"/>
            <a:ext cx="3259766" cy="17556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F04331-C6E6-430F-9BDD-6B02335B4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986" y="2214349"/>
            <a:ext cx="2818332" cy="241724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CD9727-EE91-4E82-98D6-7E9E8B51E9A1}"/>
              </a:ext>
            </a:extLst>
          </p:cNvPr>
          <p:cNvSpPr txBox="1"/>
          <p:nvPr/>
        </p:nvSpPr>
        <p:spPr>
          <a:xfrm>
            <a:off x="163362" y="52762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Rozmístění objektů na trojúhelníkové síti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2E70093-EBCC-4B07-90F6-089208B92DBE}"/>
              </a:ext>
            </a:extLst>
          </p:cNvPr>
          <p:cNvSpPr txBox="1"/>
          <p:nvPr/>
        </p:nvSpPr>
        <p:spPr>
          <a:xfrm>
            <a:off x="3783685" y="45021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Řešení umístění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C358538-68BD-4A95-B71F-83FC84EC370E}"/>
              </a:ext>
            </a:extLst>
          </p:cNvPr>
          <p:cNvSpPr txBox="1"/>
          <p:nvPr/>
        </p:nvSpPr>
        <p:spPr>
          <a:xfrm>
            <a:off x="4966570" y="515136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Rozmístění pracovišť rozčleněním toku materiálu pro stejná (technologické) pracoviště</a:t>
            </a:r>
          </a:p>
        </p:txBody>
      </p:sp>
    </p:spTree>
    <p:extLst>
      <p:ext uri="{BB962C8B-B14F-4D97-AF65-F5344CB8AC3E}">
        <p14:creationId xmlns:p14="http://schemas.microsoft.com/office/powerpoint/2010/main" val="2951057212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566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materiálových toků a sledu operací výroby produktů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D113A17E-B002-4725-91C9-27C56652B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195" y="2126871"/>
            <a:ext cx="7315834" cy="360914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9990CF5-8124-4F40-93C9-62F9F3463E38}"/>
              </a:ext>
            </a:extLst>
          </p:cNvPr>
          <p:cNvSpPr txBox="1"/>
          <p:nvPr/>
        </p:nvSpPr>
        <p:spPr>
          <a:xfrm>
            <a:off x="2783910" y="5736016"/>
            <a:ext cx="534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Výběr metody podle předmětu činnosti</a:t>
            </a:r>
          </a:p>
        </p:txBody>
      </p:sp>
    </p:spTree>
    <p:extLst>
      <p:ext uri="{BB962C8B-B14F-4D97-AF65-F5344CB8AC3E}">
        <p14:creationId xmlns:p14="http://schemas.microsoft.com/office/powerpoint/2010/main" val="136379282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5423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3080141"/>
          </a:xfrm>
        </p:spPr>
        <p:txBody>
          <a:bodyPr numCol="2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Automatizace a robotizace produkčních procesů pro Průmysl 4.0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Architektura manipulátorů a robotů pro průmyslovou výrobu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Automatizované systémy produkčních procesů pro Průmysl 4.0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Analýza a zpracování velkých dat v Průmyslu 4.0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Řízení v reálném čase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Průmysl 4.0 a průmyslový internet věcí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členění materiálů, jejich vlastností a kritéria volby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Materiály v současné strojírenské praxi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Progresivní materiály a parametry materiálů pro Průmysl 4.0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Projektování automatizovaných produkčních pracovišť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Metody materiálových toků a sledu operací výroby produktů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Dispoziční uspořádání automatizace  produkčních procesů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Příklad řešení vybraného automatizovaného logistického prvku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92137"/>
            <a:ext cx="7703810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materiálových toků a sledu operací výroby produktů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F5797168-D8C8-4440-A729-23E315395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4835" y="2214420"/>
            <a:ext cx="5608806" cy="394445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A2A9A2F-8E72-470A-9F8B-B30F531454EC}"/>
              </a:ext>
            </a:extLst>
          </p:cNvPr>
          <p:cNvSpPr txBox="1"/>
          <p:nvPr/>
        </p:nvSpPr>
        <p:spPr>
          <a:xfrm>
            <a:off x="206375" y="1891255"/>
            <a:ext cx="4640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Výběr metod podle fází závislosti </a:t>
            </a:r>
          </a:p>
          <a:p>
            <a:r>
              <a:rPr lang="cs-CZ" dirty="0"/>
              <a:t>sortimentu a množství (P - Q graf</a:t>
            </a:r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68939"/>
            <a:ext cx="7886701" cy="1332271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materiálových toků a sledu operací výroby produktů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01A17CB0-09E8-4285-934C-500151E68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5899" y="2351798"/>
            <a:ext cx="3778441" cy="389884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AE5008-18BF-4A0C-8683-2B68D0C23A8B}"/>
              </a:ext>
            </a:extLst>
          </p:cNvPr>
          <p:cNvSpPr txBox="1"/>
          <p:nvPr/>
        </p:nvSpPr>
        <p:spPr>
          <a:xfrm>
            <a:off x="450937" y="1982466"/>
            <a:ext cx="4734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Jednoduché schéma výrobního postupu</a:t>
            </a:r>
          </a:p>
        </p:txBody>
      </p:sp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20741"/>
            <a:ext cx="7716337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materiálových toků a sledu operací výroby produktů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2B47C4-ED26-49A6-932A-6592BB6D9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8001" y="1977333"/>
            <a:ext cx="3886143" cy="443313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2426829-07CD-45DD-9CA1-A8F80C660F47}"/>
              </a:ext>
            </a:extLst>
          </p:cNvPr>
          <p:cNvSpPr txBox="1"/>
          <p:nvPr/>
        </p:nvSpPr>
        <p:spPr>
          <a:xfrm>
            <a:off x="569935" y="2017770"/>
            <a:ext cx="4647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Schéma postupu výroby </a:t>
            </a:r>
          </a:p>
          <a:p>
            <a:r>
              <a:rPr lang="cs-CZ" dirty="0"/>
              <a:t>celým výrobním procesem</a:t>
            </a:r>
          </a:p>
        </p:txBody>
      </p:sp>
    </p:spTree>
    <p:extLst>
      <p:ext uri="{BB962C8B-B14F-4D97-AF65-F5344CB8AC3E}">
        <p14:creationId xmlns:p14="http://schemas.microsoft.com/office/powerpoint/2010/main" val="1609312948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553748"/>
            <a:ext cx="7359650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materiálových toků a sledu operací výroby produktů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938C00AB-120E-4C0E-BB66-71D37A1E1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989" y="2269895"/>
            <a:ext cx="3613449" cy="21640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880FF47-71C2-41BF-AC0B-C5AA9A39A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588" y="2267530"/>
            <a:ext cx="4694105" cy="216409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0C29CE2-E783-4DA1-90DF-B848B360BA17}"/>
              </a:ext>
            </a:extLst>
          </p:cNvPr>
          <p:cNvSpPr txBox="1"/>
          <p:nvPr/>
        </p:nvSpPr>
        <p:spPr>
          <a:xfrm>
            <a:off x="313151" y="4914287"/>
            <a:ext cx="494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Schéma výrobního postupu pro vícero výrobků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97240C1-DAE3-4EBF-B84A-337B7CDE3F38}"/>
              </a:ext>
            </a:extLst>
          </p:cNvPr>
          <p:cNvSpPr txBox="1"/>
          <p:nvPr/>
        </p:nvSpPr>
        <p:spPr>
          <a:xfrm>
            <a:off x="5743184" y="48713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Klasifikace výrobků</a:t>
            </a:r>
          </a:p>
        </p:txBody>
      </p:sp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9089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materiálových toků a sledu operací výroby produktů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	</a:t>
            </a:r>
            <a:r>
              <a:rPr lang="cs-CZ" dirty="0"/>
              <a:t>www.VSTECB.cz</a:t>
            </a: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ED08CCBF-98F3-4651-8F5B-D7AD0EA3E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98850" y="1941513"/>
            <a:ext cx="3480719" cy="32480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21B9B4C-370F-4CDC-8048-6E4CBE464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5" y="2019186"/>
            <a:ext cx="4956478" cy="320067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709872-C069-4BD8-9FE7-EEFB83EA0BD6}"/>
              </a:ext>
            </a:extLst>
          </p:cNvPr>
          <p:cNvSpPr txBox="1"/>
          <p:nvPr/>
        </p:nvSpPr>
        <p:spPr>
          <a:xfrm>
            <a:off x="334853" y="5448822"/>
            <a:ext cx="3836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Příklad seskupení součástek </a:t>
            </a:r>
          </a:p>
          <a:p>
            <a:r>
              <a:rPr lang="cs-CZ" dirty="0"/>
              <a:t>do jedné virtuální součástky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266EA08-8719-4D9E-A8D6-4B194848915A}"/>
              </a:ext>
            </a:extLst>
          </p:cNvPr>
          <p:cNvSpPr txBox="1"/>
          <p:nvPr/>
        </p:nvSpPr>
        <p:spPr>
          <a:xfrm>
            <a:off x="4424823" y="5477207"/>
            <a:ext cx="4719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Schéma dopravních cest a pohybu materiálu</a:t>
            </a:r>
          </a:p>
        </p:txBody>
      </p:sp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728863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materiálových toků a sledu operací výroby produktů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3684" y="1554395"/>
            <a:ext cx="8660316" cy="4262863"/>
          </a:xfrm>
        </p:spPr>
        <p:txBody>
          <a:bodyPr/>
          <a:lstStyle/>
          <a:p>
            <a:endParaRPr lang="cs-CZ" sz="2100" dirty="0"/>
          </a:p>
          <a:p>
            <a:pPr marL="0" lvl="0" indent="0">
              <a:buNone/>
            </a:pPr>
            <a:endParaRPr lang="cs-CZ" sz="21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CDA8F95-3245-4077-9C6A-157FC70D0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341" y="1643489"/>
            <a:ext cx="4755292" cy="40846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1C3A111-150D-4293-A434-D6F290779175}"/>
              </a:ext>
            </a:extLst>
          </p:cNvPr>
          <p:cNvSpPr txBox="1"/>
          <p:nvPr/>
        </p:nvSpPr>
        <p:spPr>
          <a:xfrm>
            <a:off x="720725" y="2010008"/>
            <a:ext cx="5336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Schéma materiálového toku </a:t>
            </a:r>
          </a:p>
        </p:txBody>
      </p:sp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791493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materiálových toků a sledu operací výroby produktů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520175" y="3062287"/>
            <a:ext cx="10754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96341F5-F70D-4F8C-BBC7-44473975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" y="1995323"/>
            <a:ext cx="4304149" cy="23593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01A983-7D46-4F0F-A95B-FC26527AF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528" y="2264776"/>
            <a:ext cx="4717305" cy="272854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DCD1441-612A-4281-AAC9-FE6FD6A4CC0D}"/>
              </a:ext>
            </a:extLst>
          </p:cNvPr>
          <p:cNvSpPr txBox="1"/>
          <p:nvPr/>
        </p:nvSpPr>
        <p:spPr>
          <a:xfrm>
            <a:off x="400833" y="4259796"/>
            <a:ext cx="663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Schéma postupnosti posunu materiálu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E17893F-A8BB-421F-8DF6-8332C423F417}"/>
              </a:ext>
            </a:extLst>
          </p:cNvPr>
          <p:cNvSpPr txBox="1"/>
          <p:nvPr/>
        </p:nvSpPr>
        <p:spPr>
          <a:xfrm>
            <a:off x="4096011" y="5604947"/>
            <a:ext cx="663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Rovinné schéma postupnosti pohybu materiálu</a:t>
            </a:r>
          </a:p>
        </p:txBody>
      </p:sp>
    </p:spTree>
    <p:extLst>
      <p:ext uri="{BB962C8B-B14F-4D97-AF65-F5344CB8AC3E}">
        <p14:creationId xmlns:p14="http://schemas.microsoft.com/office/powerpoint/2010/main" val="711928259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6631</TotalTime>
  <Words>660</Words>
  <Application>Microsoft Office PowerPoint</Application>
  <PresentationFormat>Předvádění na obrazovce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Motiv Office</vt:lpstr>
      <vt:lpstr>Metody materiálových toků a sledu operací výroby produktů  </vt:lpstr>
      <vt:lpstr>Kurz CŽV orientovaný na výkon povolání</vt:lpstr>
      <vt:lpstr>Metody materiálových toků a sledu operací výroby produktů </vt:lpstr>
      <vt:lpstr>Metody materiálových toků a sledu operací výroby produktů </vt:lpstr>
      <vt:lpstr>Metody materiálových toků a sledu operací výroby produktů </vt:lpstr>
      <vt:lpstr>Metody materiálových toků a sledu operací výroby produktů </vt:lpstr>
      <vt:lpstr>Metody materiálových toků a sledu operací výroby produktů</vt:lpstr>
      <vt:lpstr>Metody materiálových toků a sledu operací výroby produktů</vt:lpstr>
      <vt:lpstr>Metody materiálových toků a sledu operací výroby produktů</vt:lpstr>
      <vt:lpstr>Metody materiálových toků a sledu operací výroby produktů</vt:lpstr>
      <vt:lpstr>Metody materiálových toků a sledu operací výroby produktů</vt:lpstr>
      <vt:lpstr>Metody materiálových toků a sledu operací výroby produktů</vt:lpstr>
      <vt:lpstr>Metody materiálových toků a sledu operací výroby produktů</vt:lpstr>
      <vt:lpstr>Metody materiálových toků a sledu operací výroby produktů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255</cp:revision>
  <dcterms:created xsi:type="dcterms:W3CDTF">2015-10-09T09:08:26Z</dcterms:created>
  <dcterms:modified xsi:type="dcterms:W3CDTF">2020-08-27T11:51:23Z</dcterms:modified>
</cp:coreProperties>
</file>