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7"/>
  </p:notesMasterIdLst>
  <p:sldIdLst>
    <p:sldId id="256" r:id="rId2"/>
    <p:sldId id="380" r:id="rId3"/>
    <p:sldId id="294" r:id="rId4"/>
    <p:sldId id="465" r:id="rId5"/>
    <p:sldId id="293" r:id="rId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Projektování automatizovaných produkčních pracovišť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8E80E3D-2384-4A44-A0C4-C98703931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08525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Automatizace a robotizace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Architektura manipulátorů a robotů pro průmyslovou výrobu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Automatizované systémy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Analýza a zpracování velkých dat v Průmyslu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v reálném čase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Průmysl 4.0 a průmyslový internet věcí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Základní členění materiálů, jejich vlastností a kritéria volby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Materiály v současné strojírenské praxi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Progresivní materiály a parametry materiálů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98141B"/>
                </a:solidFill>
              </a:rPr>
              <a:t>Projektování automatizovaných produkčních pracovišť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Metody materiálových toků a sledu operací výroby produktů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Dispoziční uspořádání automatizace  produkčních procesů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Příklad řešení vybraného automatizovaného logistického prvku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6075" y="1525034"/>
            <a:ext cx="8419070" cy="43978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Projektování automatizovaných produkčních pracovišť</a:t>
            </a:r>
            <a:endParaRPr lang="cs-CZ" sz="24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584E983-1AC7-4CCE-87FE-C836FC25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" y="2132090"/>
            <a:ext cx="3038729" cy="42727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22E13BC-C877-4AB8-B0BC-2B1510654C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4" y="2266019"/>
            <a:ext cx="2943480" cy="321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186D6F5-0FB8-43AC-BD8C-A1E4A624CB46}"/>
              </a:ext>
            </a:extLst>
          </p:cNvPr>
          <p:cNvSpPr/>
          <p:nvPr/>
        </p:nvSpPr>
        <p:spPr>
          <a:xfrm>
            <a:off x="3912455" y="5616992"/>
            <a:ext cx="6096000" cy="890115"/>
          </a:xfrm>
          <a:prstGeom prst="rect">
            <a:avLst/>
          </a:prstGeom>
        </p:spPr>
        <p:txBody>
          <a:bodyPr>
            <a:spAutoFit/>
          </a:bodyPr>
          <a:lstStyle/>
          <a:p>
            <a:pPr marR="274320" algn="ctr">
              <a:lnSpc>
                <a:spcPct val="150000"/>
              </a:lnSpc>
              <a:spcAft>
                <a:spcPts val="0"/>
              </a:spcAft>
              <a:tabLst>
                <a:tab pos="365760" algn="dec"/>
              </a:tabLst>
            </a:pPr>
            <a:r>
              <a:rPr lang="cs-CZ" sz="1200" spc="30">
                <a:solidFill>
                  <a:srgbClr val="4D444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Algoritmus metodického postupu realizace robotizovaných pracovišť</a:t>
            </a:r>
            <a:endParaRPr lang="cs-CZ" sz="12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274320" algn="ctr">
              <a:lnSpc>
                <a:spcPct val="150000"/>
              </a:lnSpc>
              <a:spcAft>
                <a:spcPts val="0"/>
              </a:spcAft>
              <a:tabLst>
                <a:tab pos="365760" algn="dec"/>
              </a:tabLst>
            </a:pPr>
            <a:r>
              <a:rPr lang="cs-CZ" sz="1200" spc="30">
                <a:solidFill>
                  <a:srgbClr val="4D444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etapa - předprojektová příprava, 2. etapa - projetorová příprava, </a:t>
            </a:r>
            <a:endParaRPr lang="cs-CZ" sz="12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274320" algn="ctr">
              <a:lnSpc>
                <a:spcPct val="150000"/>
              </a:lnSpc>
              <a:spcAft>
                <a:spcPts val="0"/>
              </a:spcAft>
              <a:tabLst>
                <a:tab pos="365760" algn="dec"/>
              </a:tabLst>
            </a:pPr>
            <a:r>
              <a:rPr lang="cs-CZ" sz="1200" spc="30">
                <a:solidFill>
                  <a:srgbClr val="4D444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etapa - realizace ATP</a:t>
            </a:r>
            <a:endParaRPr lang="cs-CZ" sz="12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6075" y="1525034"/>
            <a:ext cx="8419070" cy="43978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Projektování automatizovaných produkčních pracovišť</a:t>
            </a:r>
            <a:endParaRPr lang="cs-CZ" sz="2400" b="1" dirty="0"/>
          </a:p>
        </p:txBody>
      </p:sp>
      <p:pic>
        <p:nvPicPr>
          <p:cNvPr id="13" name="Zástupný obsah 3">
            <a:extLst>
              <a:ext uri="{FF2B5EF4-FFF2-40B4-BE49-F238E27FC236}">
                <a16:creationId xmlns:a16="http://schemas.microsoft.com/office/drawing/2014/main" id="{7B95CD11-C8F2-4C05-B538-19CC14B854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5" y="2121009"/>
            <a:ext cx="35117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14892C6-6B44-4EDC-B612-7FC23D4355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06" y="2121009"/>
            <a:ext cx="3400425" cy="3128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F93BF6F-135B-463F-83BC-9664929FB498}"/>
              </a:ext>
            </a:extLst>
          </p:cNvPr>
          <p:cNvSpPr/>
          <p:nvPr/>
        </p:nvSpPr>
        <p:spPr>
          <a:xfrm>
            <a:off x="4316627" y="5450704"/>
            <a:ext cx="4728518" cy="91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sz="1200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Algoritmus systémového přístupu tvorby robotizovaných pracovišť ve vztahu k technologii výroby a jejich struktury výstavby v plošném tváření</a:t>
            </a: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22465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6602</TotalTime>
  <Words>316</Words>
  <Application>Microsoft Office PowerPoint</Application>
  <PresentationFormat>Předvádění na obrazovce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Trebuchet MS</vt:lpstr>
      <vt:lpstr>Motiv Office</vt:lpstr>
      <vt:lpstr>Projektování automatizovaných produkčních pracovišť</vt:lpstr>
      <vt:lpstr>Kurz CŽV orientovaný na výkon povolání</vt:lpstr>
      <vt:lpstr>Kurz CŽV orientovaný na výkon povolání</vt:lpstr>
      <vt:lpstr>Kurz CŽV orientovaný na výkon povolání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254</cp:revision>
  <dcterms:created xsi:type="dcterms:W3CDTF">2015-10-09T09:08:26Z</dcterms:created>
  <dcterms:modified xsi:type="dcterms:W3CDTF">2020-08-27T11:56:08Z</dcterms:modified>
</cp:coreProperties>
</file>