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6"/>
  </p:notesMasterIdLst>
  <p:sldIdLst>
    <p:sldId id="256" r:id="rId2"/>
    <p:sldId id="380" r:id="rId3"/>
    <p:sldId id="464" r:id="rId4"/>
    <p:sldId id="295" r:id="rId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7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l Gryc" userId="4cb3adc4-4c39-4654-8559-719ca26ee55b" providerId="ADAL" clId="{BFEB67A9-24C4-4F95-9F5B-C65A69C9AF33}"/>
    <pc:docChg chg="addSld delSld modSld">
      <pc:chgData name="Karel Gryc" userId="4cb3adc4-4c39-4654-8559-719ca26ee55b" providerId="ADAL" clId="{BFEB67A9-24C4-4F95-9F5B-C65A69C9AF33}" dt="2020-06-19T14:13:41.297" v="2" actId="2696"/>
      <pc:docMkLst>
        <pc:docMk/>
      </pc:docMkLst>
      <pc:sldChg chg="modSp mod">
        <pc:chgData name="Karel Gryc" userId="4cb3adc4-4c39-4654-8559-719ca26ee55b" providerId="ADAL" clId="{BFEB67A9-24C4-4F95-9F5B-C65A69C9AF33}" dt="2020-06-19T14:13:33.650" v="0" actId="6549"/>
        <pc:sldMkLst>
          <pc:docMk/>
          <pc:sldMk cId="0" sldId="256"/>
        </pc:sldMkLst>
        <pc:spChg chg="mod">
          <ac:chgData name="Karel Gryc" userId="4cb3adc4-4c39-4654-8559-719ca26ee55b" providerId="ADAL" clId="{BFEB67A9-24C4-4F95-9F5B-C65A69C9AF33}" dt="2020-06-19T14:13:33.650" v="0" actId="6549"/>
          <ac:spMkLst>
            <pc:docMk/>
            <pc:sldMk cId="0" sldId="256"/>
            <ac:spMk id="6" creationId="{60579023-0446-774E-AD99-603CD77DD536}"/>
          </ac:spMkLst>
        </pc:spChg>
      </pc:sldChg>
      <pc:sldChg chg="del">
        <pc:chgData name="Karel Gryc" userId="4cb3adc4-4c39-4654-8559-719ca26ee55b" providerId="ADAL" clId="{BFEB67A9-24C4-4F95-9F5B-C65A69C9AF33}" dt="2020-06-19T14:13:41.297" v="2" actId="2696"/>
        <pc:sldMkLst>
          <pc:docMk/>
          <pc:sldMk cId="1918538952" sldId="381"/>
        </pc:sldMkLst>
      </pc:sldChg>
      <pc:sldChg chg="add">
        <pc:chgData name="Karel Gryc" userId="4cb3adc4-4c39-4654-8559-719ca26ee55b" providerId="ADAL" clId="{BFEB67A9-24C4-4F95-9F5B-C65A69C9AF33}" dt="2020-06-19T14:13:38.538" v="1"/>
        <pc:sldMkLst>
          <pc:docMk/>
          <pc:sldMk cId="2074756403" sldId="4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23.06.2020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26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ryc@mail.vstecb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ohamed@mail.vstecb.cz" TargetMode="External"/><Relationship Id="rId4" Type="http://schemas.openxmlformats.org/officeDocument/2006/relationships/hyperlink" Target="mailto:socha@mail.vstecb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855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03462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Prezentace týmových projektů k 3D měřicímu přístroji </a:t>
            </a: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437" y="1376437"/>
            <a:ext cx="662631" cy="662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400" dirty="0"/>
              <a:t>Kurzy pro společnost 4.0, s registračním číslem: CZ.02.2.69/0.0/0.0/16_031/0011591 </a:t>
            </a:r>
            <a:r>
              <a:rPr lang="cs-CZ" dirty="0"/>
              <a:t>	</a:t>
            </a:r>
            <a:r>
              <a:rPr lang="cs-CZ"/>
              <a:t>	www</a:t>
            </a:r>
            <a:r>
              <a:rPr lang="cs-CZ" dirty="0"/>
              <a:t>.VSTECB.cz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11686C6-A668-4A8F-B545-B951C070A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11" y="1022592"/>
            <a:ext cx="6218151" cy="13800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6" y="457200"/>
            <a:ext cx="6988975" cy="1233488"/>
          </a:xfrm>
        </p:spPr>
        <p:txBody>
          <a:bodyPr/>
          <a:lstStyle/>
          <a:p>
            <a:r>
              <a:rPr lang="cs-CZ" sz="4000" b="1" dirty="0"/>
              <a:t>Prezentace týmových projektů k 3D měřicímu přístroji </a:t>
            </a:r>
            <a:endParaRPr lang="cs-CZ" altLang="cs-CZ" sz="32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815" y="1705391"/>
            <a:ext cx="8527834" cy="3936168"/>
          </a:xfrm>
        </p:spPr>
        <p:txBody>
          <a:bodyPr/>
          <a:lstStyle/>
          <a:p>
            <a:pPr lvl="0"/>
            <a:r>
              <a:rPr lang="cs-CZ" sz="2000" dirty="0"/>
              <a:t>Cílem tohoto výukového bloku je umožnit studentům prezentovat výsledky zadaných týmových projektů realizovaných v předcházejících výukových blocích pomocí 3D měřicího systému ROMER </a:t>
            </a:r>
            <a:r>
              <a:rPr lang="cs-CZ" sz="2000" dirty="0" err="1"/>
              <a:t>Absolute</a:t>
            </a:r>
            <a:r>
              <a:rPr lang="cs-CZ" sz="2000" dirty="0"/>
              <a:t> </a:t>
            </a:r>
            <a:r>
              <a:rPr lang="cs-CZ" sz="2000" dirty="0" err="1"/>
              <a:t>Arm</a:t>
            </a:r>
            <a:r>
              <a:rPr lang="cs-CZ" sz="2000" dirty="0"/>
              <a:t> včetně základů práce transformace naskenovaných dat do plnohodnotného CAD modelu s aplikovatelností v reverzním inženýrství.</a:t>
            </a:r>
          </a:p>
          <a:p>
            <a:pPr marL="0" indent="0">
              <a:buNone/>
            </a:pPr>
            <a:r>
              <a:rPr lang="cs-CZ" sz="2400" dirty="0"/>
              <a:t>Po tomto výukovém bloku by studenti měli porozumět principům:</a:t>
            </a:r>
            <a:endParaRPr lang="cs-CZ" dirty="0"/>
          </a:p>
          <a:p>
            <a:pPr lvl="1"/>
            <a:r>
              <a:rPr lang="cs-CZ" sz="1600" dirty="0"/>
              <a:t>základů 3D měření pomocí 3D měřícího systému kombinující dotykovou sondu a laser,</a:t>
            </a:r>
          </a:p>
          <a:p>
            <a:pPr lvl="1"/>
            <a:r>
              <a:rPr lang="cs-CZ" sz="1600" dirty="0"/>
              <a:t>manipulace a ovládání moderních 3D měřícího systému kombinující dotykovou sondu a laser,</a:t>
            </a:r>
          </a:p>
          <a:p>
            <a:pPr lvl="1"/>
            <a:r>
              <a:rPr lang="cs-CZ" sz="1600" dirty="0"/>
              <a:t>základů práce s importem a exportem virtuálních objektů a CAD dat,</a:t>
            </a:r>
          </a:p>
          <a:p>
            <a:pPr lvl="1"/>
            <a:r>
              <a:rPr lang="cs-CZ" sz="1600" dirty="0"/>
              <a:t>základů práce s profesionálním softwarem pro rozměrovou analýzu, digitalizaci objektů a softwaru pro transformaci naskenovaných dat do CAD modelů.</a:t>
            </a:r>
          </a:p>
          <a:p>
            <a:pPr lvl="0"/>
            <a:endParaRPr lang="cs-CZ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</a:t>
            </a:r>
            <a:r>
              <a:rPr lang="cs-CZ" sz="1400" dirty="0">
                <a:solidFill>
                  <a:prstClr val="white"/>
                </a:solidFill>
              </a:rPr>
              <a:t>Kurzy pro společnost 4.0, s registračním číslem: CZ.02.2.69/0.0/0.0/16_031/0011591 </a:t>
            </a:r>
            <a:r>
              <a:rPr lang="cs-CZ"/>
              <a:t>	www</a:t>
            </a:r>
            <a:r>
              <a:rPr lang="cs-CZ" dirty="0"/>
              <a:t>.VSTECB.cz</a:t>
            </a:r>
          </a:p>
        </p:txBody>
      </p:sp>
    </p:spTree>
    <p:extLst>
      <p:ext uri="{BB962C8B-B14F-4D97-AF65-F5344CB8AC3E}">
        <p14:creationId xmlns:p14="http://schemas.microsoft.com/office/powerpoint/2010/main" val="460493379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912" y="2489575"/>
            <a:ext cx="9144000" cy="32377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cs-CZ" sz="3600" dirty="0"/>
            </a:br>
            <a:r>
              <a:rPr lang="cs-CZ" sz="1600" dirty="0"/>
              <a:t>Realizováno v rámci projektu:</a:t>
            </a:r>
            <a:br>
              <a:rPr lang="cs-CZ" sz="1600" dirty="0"/>
            </a:br>
            <a:r>
              <a:rPr lang="cs-CZ" sz="1600" dirty="0"/>
              <a:t>Kurzy pro společnost 4.0, s registračním číslem: CZ.02.2.69/0.0/0.0/16_031/0011591,</a:t>
            </a:r>
            <a:br>
              <a:rPr lang="cs-CZ" sz="1600" dirty="0"/>
            </a:br>
            <a:r>
              <a:rPr lang="cs-CZ" sz="1600" dirty="0"/>
              <a:t>ve výzvě č. 02_16_031 Celoživotní vzdělávání na vysokých školách v prioritní ose 2 OP, Operačního programu Výzkum, vývoj a vzdělávání.</a:t>
            </a:r>
            <a:br>
              <a:rPr lang="cs-CZ" sz="1600" dirty="0"/>
            </a:br>
            <a:r>
              <a:rPr lang="cs-CZ" sz="1600" dirty="0"/>
              <a:t>Realizace projektu je spolufinancována z prostředků ESF a státního rozpočtu ČR.</a:t>
            </a:r>
            <a:br>
              <a:rPr lang="cs-CZ" sz="3600" dirty="0"/>
            </a:b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5047081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www.VSTECB.cz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7CD1006-A58F-4F5B-A2E6-3AD975E2467D}"/>
              </a:ext>
            </a:extLst>
          </p:cNvPr>
          <p:cNvSpPr txBox="1"/>
          <p:nvPr/>
        </p:nvSpPr>
        <p:spPr>
          <a:xfrm>
            <a:off x="787149" y="5644158"/>
            <a:ext cx="75697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hlinkClick r:id="rId3"/>
              </a:rPr>
              <a:t>gryc@mail.vstecb.cz</a:t>
            </a:r>
            <a:r>
              <a:rPr lang="cs-CZ" dirty="0"/>
              <a:t>; </a:t>
            </a:r>
            <a:r>
              <a:rPr lang="cs-CZ" dirty="0">
                <a:hlinkClick r:id="rId4"/>
              </a:rPr>
              <a:t>socha@mail.vstecb.cz</a:t>
            </a:r>
            <a:r>
              <a:rPr lang="cs-CZ" dirty="0"/>
              <a:t>; </a:t>
            </a:r>
            <a:r>
              <a:rPr lang="cs-CZ" dirty="0">
                <a:hlinkClick r:id="rId5"/>
              </a:rPr>
              <a:t>mohamed@mail.vstecb.cz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756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Zdroje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0387" y="1843420"/>
            <a:ext cx="8023225" cy="3660110"/>
          </a:xfrm>
        </p:spPr>
        <p:txBody>
          <a:bodyPr/>
          <a:lstStyle/>
          <a:p>
            <a:r>
              <a:rPr lang="cs-CZ" dirty="0"/>
              <a:t>MANUÁL firmy INNOVMETRIC. </a:t>
            </a:r>
            <a:r>
              <a:rPr lang="cs-CZ" i="1" dirty="0"/>
              <a:t>PolyWorks </a:t>
            </a:r>
            <a:r>
              <a:rPr lang="cs-CZ" i="1" dirty="0" err="1"/>
              <a:t>Inspector</a:t>
            </a:r>
            <a:r>
              <a:rPr lang="cs-CZ" i="1" dirty="0"/>
              <a:t> </a:t>
            </a:r>
            <a:r>
              <a:rPr lang="cs-CZ" i="1" dirty="0" err="1"/>
              <a:t>Training</a:t>
            </a:r>
            <a:r>
              <a:rPr lang="cs-CZ" i="1" dirty="0"/>
              <a:t> </a:t>
            </a:r>
            <a:r>
              <a:rPr lang="cs-CZ" i="1" dirty="0" err="1"/>
              <a:t>Workbook</a:t>
            </a:r>
            <a:r>
              <a:rPr lang="cs-CZ" i="1" dirty="0"/>
              <a:t>: Basic </a:t>
            </a:r>
            <a:r>
              <a:rPr lang="cs-CZ" i="1" dirty="0" err="1"/>
              <a:t>Probing</a:t>
            </a:r>
            <a:r>
              <a:rPr lang="cs-CZ" i="1" dirty="0"/>
              <a:t> and </a:t>
            </a:r>
            <a:r>
              <a:rPr lang="cs-CZ" i="1" dirty="0" err="1"/>
              <a:t>Scanning</a:t>
            </a:r>
            <a:r>
              <a:rPr lang="cs-CZ" i="1" dirty="0"/>
              <a:t> </a:t>
            </a:r>
            <a:r>
              <a:rPr lang="cs-CZ" i="1" dirty="0" err="1"/>
              <a:t>Applications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CNC CMM.</a:t>
            </a:r>
            <a:r>
              <a:rPr lang="cs-CZ" dirty="0"/>
              <a:t> </a:t>
            </a:r>
            <a:r>
              <a:rPr lang="cs-CZ" dirty="0" err="1"/>
              <a:t>Québec</a:t>
            </a:r>
            <a:r>
              <a:rPr lang="cs-CZ" dirty="0"/>
              <a:t> QC </a:t>
            </a:r>
            <a:r>
              <a:rPr lang="cs-CZ" dirty="0" err="1"/>
              <a:t>Canada</a:t>
            </a:r>
            <a:r>
              <a:rPr lang="cs-CZ" dirty="0"/>
              <a:t>, 2014.</a:t>
            </a:r>
          </a:p>
          <a:p>
            <a:r>
              <a:rPr lang="cs-CZ" i="1" dirty="0"/>
              <a:t>ČERMÁK Jan. Metody 3D skenování objektů. Brno 2015. Bakalářská práce (Bc.) VYSOKÉ UČENÍ TECHNICKÉ V BRNĚ. Fakulta strojního inženýrství ústav automatizace a informatiky. </a:t>
            </a:r>
          </a:p>
          <a:p>
            <a:endParaRPr lang="cs-CZ" dirty="0"/>
          </a:p>
          <a:p>
            <a:pPr marL="0" indent="0">
              <a:buNone/>
            </a:pPr>
            <a:endParaRPr lang="cs-CZ" altLang="cs-CZ" sz="18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15144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7294</TotalTime>
  <Words>329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Motiv Office</vt:lpstr>
      <vt:lpstr>Prezentace týmových projektů k 3D měřicímu přístroji </vt:lpstr>
      <vt:lpstr>Prezentace týmových projektů k 3D měřicímu přístroji </vt:lpstr>
      <vt:lpstr>Děkuji za pozornost Realizováno v rámci projektu: Kurzy pro společnost 4.0, s registračním číslem: CZ.02.2.69/0.0/0.0/16_031/0011591, ve výzvě č. 02_16_031 Celoživotní vzdělávání na vysokých školách v prioritní ose 2 OP, Operačního programu Výzkum, vývoj a vzdělávání. Realizace projektu je spolufinancována z prostředků ESF a státního rozpočtu ČR. 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Anežka Štrynková</cp:lastModifiedBy>
  <cp:revision>306</cp:revision>
  <dcterms:created xsi:type="dcterms:W3CDTF">2015-10-09T09:08:26Z</dcterms:created>
  <dcterms:modified xsi:type="dcterms:W3CDTF">2020-06-23T07:36:31Z</dcterms:modified>
</cp:coreProperties>
</file>