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8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64" r:id="rId16"/>
    <p:sldId id="295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65A14F60-1F08-4F6C-B394-FEC065C1D060}"/>
    <pc:docChg chg="addSld delSld modSld">
      <pc:chgData name="Karel Gryc" userId="4cb3adc4-4c39-4654-8559-719ca26ee55b" providerId="ADAL" clId="{65A14F60-1F08-4F6C-B394-FEC065C1D060}" dt="2020-06-19T14:13:23.494" v="2" actId="47"/>
      <pc:docMkLst>
        <pc:docMk/>
      </pc:docMkLst>
      <pc:sldChg chg="modSp mod">
        <pc:chgData name="Karel Gryc" userId="4cb3adc4-4c39-4654-8559-719ca26ee55b" providerId="ADAL" clId="{65A14F60-1F08-4F6C-B394-FEC065C1D060}" dt="2020-06-19T14:13:16.980" v="0" actId="6549"/>
        <pc:sldMkLst>
          <pc:docMk/>
          <pc:sldMk cId="0" sldId="256"/>
        </pc:sldMkLst>
        <pc:spChg chg="mod">
          <ac:chgData name="Karel Gryc" userId="4cb3adc4-4c39-4654-8559-719ca26ee55b" providerId="ADAL" clId="{65A14F60-1F08-4F6C-B394-FEC065C1D060}" dt="2020-06-19T14:13:16.980" v="0" actId="6549"/>
          <ac:spMkLst>
            <pc:docMk/>
            <pc:sldMk cId="0" sldId="256"/>
            <ac:spMk id="6" creationId="{60579023-0446-774E-AD99-603CD77DD536}"/>
          </ac:spMkLst>
        </pc:spChg>
      </pc:sldChg>
      <pc:sldChg chg="del">
        <pc:chgData name="Karel Gryc" userId="4cb3adc4-4c39-4654-8559-719ca26ee55b" providerId="ADAL" clId="{65A14F60-1F08-4F6C-B394-FEC065C1D060}" dt="2020-06-19T14:13:23.494" v="2" actId="47"/>
        <pc:sldMkLst>
          <pc:docMk/>
          <pc:sldMk cId="3877284247" sldId="457"/>
        </pc:sldMkLst>
      </pc:sldChg>
      <pc:sldChg chg="add">
        <pc:chgData name="Karel Gryc" userId="4cb3adc4-4c39-4654-8559-719ca26ee55b" providerId="ADAL" clId="{65A14F60-1F08-4F6C-B394-FEC065C1D060}" dt="2020-06-19T14:13:21.574" v="1"/>
        <pc:sldMkLst>
          <pc:docMk/>
          <pc:sldMk cId="2074756403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2018"/>
            <a:ext cx="9144000" cy="2300288"/>
          </a:xfrm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Základní seznámení se softwarem SpaceClaim 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62" y="1517134"/>
            <a:ext cx="685445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7" y="1169838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122142" cy="1233488"/>
          </a:xfrm>
        </p:spPr>
        <p:txBody>
          <a:bodyPr/>
          <a:lstStyle/>
          <a:p>
            <a:pPr lvl="2"/>
            <a:r>
              <a:rPr lang="cs-CZ" b="1" dirty="0"/>
              <a:t>Základy SpaceClaim</a:t>
            </a:r>
            <a:endParaRPr lang="cs-CZ" sz="4000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09D73-B3C8-4697-9302-5870E543AE4A}"/>
              </a:ext>
            </a:extLst>
          </p:cNvPr>
          <p:cNvSpPr txBox="1"/>
          <p:nvPr/>
        </p:nvSpPr>
        <p:spPr>
          <a:xfrm>
            <a:off x="561620" y="1433085"/>
            <a:ext cx="52766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Kombinovat</a:t>
            </a:r>
          </a:p>
          <a:p>
            <a:r>
              <a:rPr lang="cs-CZ" dirty="0"/>
              <a:t>Tato funkce poskytuje nástroje pro: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Sčítání těles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Rozdíly těles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Tvorba 3D křivek průniků ploch </a:t>
            </a:r>
            <a:endParaRPr lang="cs-CZ" sz="2000" dirty="0"/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4AF6487D-CC66-48C1-8A5E-C1319754BC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714" y="1822797"/>
            <a:ext cx="928179" cy="730878"/>
          </a:xfrm>
          <a:prstGeom prst="rect">
            <a:avLst/>
          </a:prstGeom>
          <a:noFill/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04415BA7-030A-4CD1-ACFE-FEAEB2D094F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2522" y="3753329"/>
            <a:ext cx="5038725" cy="258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423982" cy="1233488"/>
          </a:xfrm>
        </p:spPr>
        <p:txBody>
          <a:bodyPr/>
          <a:lstStyle/>
          <a:p>
            <a:pPr lvl="2"/>
            <a:r>
              <a:rPr lang="cs-CZ" b="1" dirty="0"/>
              <a:t>Základy SpaceClaim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6393025" cy="19721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Rozdělit těleso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Tato funkce umožňuje velmi rychlé rozdělení součásti dle označené plochy či roviny. Mezi doplňkové podfunkce patří například automatické sečtení zbylých těles po odstranění jejich nepotřebných částí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31763301-9440-43E6-9D11-C7E17BFA963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021" y="3745064"/>
            <a:ext cx="4735830" cy="2350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067704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5937991" cy="2302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Rozdělit plochu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Tímto nástrojem lze rozdělit plochy nebo plochy na tělesech jedním až dvěma kliknutími.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5F23E148-2834-4319-A737-2C42F57CE9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783" y="1876025"/>
            <a:ext cx="1694433" cy="521101"/>
          </a:xfrm>
          <a:prstGeom prst="rect">
            <a:avLst/>
          </a:prstGeom>
          <a:noFill/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FD787CE3-5D27-4264-B8E1-928AE0BCCC3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315" y="3413464"/>
            <a:ext cx="4883785" cy="2762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396792"/>
            <a:ext cx="7423982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ED88E-3737-42A0-8DD1-F19A28A37A5E}"/>
              </a:ext>
            </a:extLst>
          </p:cNvPr>
          <p:cNvSpPr txBox="1"/>
          <p:nvPr/>
        </p:nvSpPr>
        <p:spPr>
          <a:xfrm>
            <a:off x="480211" y="1528723"/>
            <a:ext cx="81835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Promítat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Tato funkce slouží pro průmět skic, křivek nebo hran ploch a těles na plochu, těleso nebo do roviny.</a:t>
            </a:r>
          </a:p>
          <a:p>
            <a:endParaRPr lang="cs-CZ" dirty="0"/>
          </a:p>
          <a:p>
            <a:endParaRPr lang="cs-CZ" sz="2000" dirty="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41E14EE7-36CE-4413-AB8A-F822CDD66A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889" y="1742311"/>
            <a:ext cx="1078221" cy="479800"/>
          </a:xfrm>
          <a:prstGeom prst="rect">
            <a:avLst/>
          </a:prstGeom>
          <a:noFill/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5D8082CD-FCE4-4D23-A7ED-059B93F8F9F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0761" y="3258997"/>
            <a:ext cx="4801870" cy="295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359649" cy="1233488"/>
          </a:xfrm>
        </p:spPr>
        <p:txBody>
          <a:bodyPr/>
          <a:lstStyle/>
          <a:p>
            <a:r>
              <a:rPr lang="cs-CZ" b="1" dirty="0"/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</a:t>
            </a:r>
            <a:r>
              <a:rPr lang="cs-CZ"/>
              <a:t>	</a:t>
            </a:r>
            <a:r>
              <a:rPr lang="cs-CZ" sz="140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238064" y="1941513"/>
            <a:ext cx="5949728" cy="4162109"/>
          </a:xfrm>
        </p:spPr>
        <p:txBody>
          <a:bodyPr/>
          <a:lstStyle/>
          <a:p>
            <a:pPr lvl="3"/>
            <a:r>
              <a:rPr lang="cs-CZ" sz="2400" dirty="0"/>
              <a:t>Popište využití náčrtu?</a:t>
            </a:r>
          </a:p>
          <a:p>
            <a:pPr lvl="3"/>
            <a:r>
              <a:rPr lang="cs-CZ" sz="2400" dirty="0"/>
              <a:t>Vytáhnout náčrt do 3D?</a:t>
            </a:r>
          </a:p>
          <a:p>
            <a:pPr lvl="3"/>
            <a:r>
              <a:rPr lang="cs-CZ" sz="2400" dirty="0"/>
              <a:t>Posun (rotace)?</a:t>
            </a:r>
          </a:p>
          <a:p>
            <a:pPr lvl="3"/>
            <a:r>
              <a:rPr lang="cs-CZ" sz="2400" dirty="0"/>
              <a:t>Jak rozdělit těleso?</a:t>
            </a:r>
          </a:p>
          <a:p>
            <a:pPr lvl="3"/>
            <a:r>
              <a:rPr lang="cs-CZ" sz="2400" dirty="0"/>
              <a:t>Jak rozdělit plochu?</a:t>
            </a:r>
          </a:p>
        </p:txBody>
      </p:sp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dirty="0"/>
              <a:t>SPACECLAIM</a:t>
            </a:r>
            <a:r>
              <a:rPr lang="cs-CZ" i="1" dirty="0"/>
              <a:t>. První kroky ve SpaceClaim: Průvodce pro seznámení se SpaceClaim.</a:t>
            </a:r>
            <a:r>
              <a:rPr lang="cs-CZ" dirty="0"/>
              <a:t> Tř. T. Bati 2112 Zlín, 2019.</a:t>
            </a:r>
          </a:p>
          <a:p>
            <a:endParaRPr lang="cs-CZ" dirty="0"/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3936168"/>
          </a:xfrm>
        </p:spPr>
        <p:txBody>
          <a:bodyPr/>
          <a:lstStyle/>
          <a:p>
            <a:pPr lvl="0"/>
            <a:r>
              <a:rPr lang="cs-CZ" dirty="0"/>
              <a:t>V této kapitole si ukážeme základy modelování v programu SpaceClaim.</a:t>
            </a:r>
          </a:p>
          <a:p>
            <a:pPr lvl="0"/>
            <a:endParaRPr lang="cs-CZ" dirty="0"/>
          </a:p>
          <a:p>
            <a:r>
              <a:rPr lang="cs-CZ" dirty="0"/>
              <a:t>Dále si vysvětlíme pojem reverzní inženýrství, a jak rekonstruovat z mračna bodu na CAD model.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613" y="458518"/>
            <a:ext cx="6619721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Náčrt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93173" y="1692006"/>
            <a:ext cx="7206865" cy="4331664"/>
          </a:xfrm>
        </p:spPr>
        <p:txBody>
          <a:bodyPr/>
          <a:lstStyle/>
          <a:p>
            <a:r>
              <a:rPr lang="cs-CZ" sz="2400" dirty="0"/>
              <a:t>Náčrt je důležitá fáze modelování v případě, že chcete vytvořit zcela novou geometrii.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 CNC CMM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3C392F5-E210-4172-93CD-0CD9F823C69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727" y="2575326"/>
            <a:ext cx="2578739" cy="1396959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BA5CE3-149A-4AB9-BBF5-A9587F56D116}"/>
              </a:ext>
            </a:extLst>
          </p:cNvPr>
          <p:cNvSpPr txBox="1"/>
          <p:nvPr/>
        </p:nvSpPr>
        <p:spPr>
          <a:xfrm>
            <a:off x="1095490" y="4508612"/>
            <a:ext cx="6951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náčrt můžete použít základní konstrukční prvky, jako je bod, úsečka, kružnice nebo křivka. Můžete využít i zjednodušených nástrojů jako např. mnohoúhelník, obdélník, obdélník třemi body, elipsa a další.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2D náčrt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6ED33E3-3FCF-40AD-8D75-0967301F91F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1690688"/>
            <a:ext cx="6723756" cy="476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0"/>
            <a:r>
              <a:rPr lang="cs-CZ" b="1" dirty="0"/>
              <a:t>Základy SpaceClaim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E12ABFB-868A-4659-BA73-2B4F431A03C8}"/>
              </a:ext>
            </a:extLst>
          </p:cNvPr>
          <p:cNvSpPr txBox="1"/>
          <p:nvPr/>
        </p:nvSpPr>
        <p:spPr>
          <a:xfrm>
            <a:off x="621436" y="1633465"/>
            <a:ext cx="752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Úpravy</a:t>
            </a:r>
          </a:p>
          <a:p>
            <a:r>
              <a:rPr lang="cs-CZ" dirty="0"/>
              <a:t>Funkce pro úpravy slouží k editaci stávající geometrie nebo k vytváření nové geometrie z náčrtu. Většina funkcí a možností úprav je reprezentována těmito čtyřmi nástroji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endParaRPr lang="cs-CZ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9138821-C1BB-4E05-82C4-73C59C61F82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889958"/>
            <a:ext cx="2133600" cy="857250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833ED5-AAA5-4507-9B13-8E5B27DEC54B}"/>
              </a:ext>
            </a:extLst>
          </p:cNvPr>
          <p:cNvSpPr txBox="1"/>
          <p:nvPr/>
        </p:nvSpPr>
        <p:spPr>
          <a:xfrm>
            <a:off x="720725" y="3913895"/>
            <a:ext cx="88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Vybrat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A54BF7-81B3-4627-940A-6C74F36EC48A}"/>
              </a:ext>
            </a:extLst>
          </p:cNvPr>
          <p:cNvSpPr/>
          <p:nvPr/>
        </p:nvSpPr>
        <p:spPr>
          <a:xfrm>
            <a:off x="788987" y="4347665"/>
            <a:ext cx="752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Touto funkcí lze provádět výběry bodů, úseček, oblouků, křivek, kružnic, hran, ploch, těles, sestav, os, výběry ve 2D nebo 3D, výběry v okně kreslení nebo v panelech sestavy modelu, výběry dle vlastností prvků a mnoho dalšího.</a:t>
            </a:r>
            <a:endParaRPr lang="cs-CZ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44AE637-18B5-42F7-BFF8-917EBC10573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347" y="5270995"/>
            <a:ext cx="601792" cy="770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7" y="1485899"/>
            <a:ext cx="7832355" cy="4303713"/>
          </a:xfrm>
        </p:spPr>
        <p:txBody>
          <a:bodyPr/>
          <a:lstStyle/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CAD1A82-EF48-4D1D-8650-22AA30EE19F7}"/>
              </a:ext>
            </a:extLst>
          </p:cNvPr>
          <p:cNvSpPr txBox="1"/>
          <p:nvPr/>
        </p:nvSpPr>
        <p:spPr>
          <a:xfrm>
            <a:off x="-594433" y="1501080"/>
            <a:ext cx="8345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Vytáhnout</a:t>
            </a:r>
          </a:p>
          <a:p>
            <a:pPr lvl="3"/>
            <a:r>
              <a:rPr lang="cs-CZ" dirty="0"/>
              <a:t>Funkce slouží pro </a:t>
            </a:r>
            <a:r>
              <a:rPr lang="cs-CZ" dirty="0" err="1"/>
              <a:t>offsetování</a:t>
            </a:r>
            <a:r>
              <a:rPr lang="cs-CZ" dirty="0"/>
              <a:t>, prodloužení, rotaci, tažení, náklon, propojení ploch, zaoblení nebo sražení rohů a prodloužení hran ploch. Funkci lze použít mimo jiné i k uchopení a tažení bodu v rovině a vytvoření křivky.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D085B0DA-6A9E-473D-8277-CC63A033DA6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753" y="2148522"/>
            <a:ext cx="570865" cy="570865"/>
          </a:xfrm>
          <a:prstGeom prst="rect">
            <a:avLst/>
          </a:prstGeom>
          <a:noFill/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639AB4F9-D577-4CEB-809A-D114BEB9049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9458" y="2978408"/>
            <a:ext cx="2605083" cy="1897632"/>
          </a:xfrm>
          <a:prstGeom prst="rect">
            <a:avLst/>
          </a:prstGeo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00A81C2-EA71-4183-A49B-21628091B7C1}"/>
              </a:ext>
            </a:extLst>
          </p:cNvPr>
          <p:cNvSpPr txBox="1"/>
          <p:nvPr/>
        </p:nvSpPr>
        <p:spPr>
          <a:xfrm>
            <a:off x="817464" y="5083176"/>
            <a:ext cx="73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použití této funkce je zobrazena nabídka rozšiřujících funkcí a při označení prvků i kontextová nabídka pro úpravu daného prvku.</a:t>
            </a:r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6181108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4E5AD4-3C9B-4BF5-B975-46A9E7A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9" y="1502315"/>
            <a:ext cx="4400864" cy="489848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000" b="1" dirty="0"/>
              <a:t>Posun</a:t>
            </a:r>
          </a:p>
          <a:p>
            <a:pPr marL="0" indent="0">
              <a:buNone/>
            </a:pPr>
            <a:r>
              <a:rPr lang="cs-CZ" sz="2000" dirty="0"/>
              <a:t>Tuto funkci lze opět využít jak ve 2D, tak i ve 3D. Chování funkce se mění v závislosti na tom, jaký typ prvku je označen.</a:t>
            </a:r>
          </a:p>
          <a:p>
            <a:pPr marL="0" indent="0">
              <a:buNone/>
            </a:pPr>
            <a:r>
              <a:rPr lang="cs-CZ" sz="2000" dirty="0"/>
              <a:t>Označíte-li těleso, můžete jej posouvat nebo rotovat.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70A3388-6586-4699-BC7F-2E60C58D3C8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520" y="3703348"/>
            <a:ext cx="3599180" cy="2623820"/>
          </a:xfrm>
          <a:prstGeom prst="rect">
            <a:avLst/>
          </a:prstGeom>
          <a:noFill/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1FA90DD-8E82-442F-BEA7-BB5F6668135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6185" y="2105370"/>
            <a:ext cx="681342" cy="794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05D17D-F2EC-4D80-AA67-76CC7A5ED6C3}"/>
              </a:ext>
            </a:extLst>
          </p:cNvPr>
          <p:cNvSpPr txBox="1"/>
          <p:nvPr/>
        </p:nvSpPr>
        <p:spPr>
          <a:xfrm>
            <a:off x="360218" y="1485900"/>
            <a:ext cx="7345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Vyplnit</a:t>
            </a:r>
          </a:p>
          <a:p>
            <a:r>
              <a:rPr lang="cs-CZ" dirty="0"/>
              <a:t>Touto funkcí lze zrušit některé útvary na modelu nebo ploše či křivce. Můžete například odstranit otvory, zaoblení nebo sražení hran, přechodové rádiusy, kapsy, nálitky, vybrání a mnoho dalšího.</a:t>
            </a:r>
          </a:p>
          <a:p>
            <a:endParaRPr lang="cs-CZ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E201DCB-A409-45D8-AC26-F8858B5D7CE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988" y="1690688"/>
            <a:ext cx="782753" cy="91789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0EAF2D-91BC-4589-8B5D-76FB2320D76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064" y="2931502"/>
            <a:ext cx="4025872" cy="2959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873" y="449521"/>
            <a:ext cx="7450615" cy="1233488"/>
          </a:xfrm>
        </p:spPr>
        <p:txBody>
          <a:bodyPr/>
          <a:lstStyle/>
          <a:p>
            <a:pPr lvl="3"/>
            <a:r>
              <a:rPr lang="cs-CZ" b="1" dirty="0"/>
              <a:t>Základy SpaceClaim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644CBE-4C81-4EFA-BF7D-0BA7066D921B}"/>
              </a:ext>
            </a:extLst>
          </p:cNvPr>
          <p:cNvSpPr txBox="1"/>
          <p:nvPr/>
        </p:nvSpPr>
        <p:spPr>
          <a:xfrm>
            <a:off x="720725" y="1792496"/>
            <a:ext cx="72346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Prolnutí</a:t>
            </a:r>
          </a:p>
          <a:p>
            <a:r>
              <a:rPr lang="cs-CZ" sz="2000" dirty="0"/>
              <a:t>Pro práci se sčítáním nebo rozdělováním ploch a těles lze využít funkce z panelu Protnout, mezi které patří: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3E4D61A1-8F47-4EC4-BFA3-15231057E17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5906" y="3027468"/>
            <a:ext cx="3124248" cy="2106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7516</TotalTime>
  <Words>872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Motiv Office</vt:lpstr>
      <vt:lpstr>Základní seznámení se softwarem SpaceClaim </vt:lpstr>
      <vt:lpstr>Úvod</vt:lpstr>
      <vt:lpstr>Náčrt</vt:lpstr>
      <vt:lpstr>2D náčrt</vt:lpstr>
      <vt:lpstr>Základy SpaceClaim</vt:lpstr>
      <vt:lpstr>Základy SpaceClaim</vt:lpstr>
      <vt:lpstr>Základy SpaceClaim</vt:lpstr>
      <vt:lpstr>Základy SpaceClaim</vt:lpstr>
      <vt:lpstr>Základy SpaceClaim</vt:lpstr>
      <vt:lpstr>Základy SpaceClaim</vt:lpstr>
      <vt:lpstr>Základy SpaceClaim</vt:lpstr>
      <vt:lpstr>Základy SpaceClaim</vt:lpstr>
      <vt:lpstr>Základy SpaceClaim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322</cp:revision>
  <dcterms:created xsi:type="dcterms:W3CDTF">2015-10-09T09:08:26Z</dcterms:created>
  <dcterms:modified xsi:type="dcterms:W3CDTF">2020-06-23T07:36:12Z</dcterms:modified>
</cp:coreProperties>
</file>