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2" r:id="rId1"/>
  </p:sldMasterIdLst>
  <p:notesMasterIdLst>
    <p:notesMasterId r:id="rId6"/>
  </p:notesMasterIdLst>
  <p:sldIdLst>
    <p:sldId id="256" r:id="rId2"/>
    <p:sldId id="380" r:id="rId3"/>
    <p:sldId id="464" r:id="rId4"/>
    <p:sldId id="295" r:id="rId5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14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Stredný štý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7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l Gryc" userId="4cb3adc4-4c39-4654-8559-719ca26ee55b" providerId="ADAL" clId="{C3A8EAFA-92BD-4930-886B-F810B628D3EE}"/>
    <pc:docChg chg="addSld delSld modSld">
      <pc:chgData name="Karel Gryc" userId="4cb3adc4-4c39-4654-8559-719ca26ee55b" providerId="ADAL" clId="{C3A8EAFA-92BD-4930-886B-F810B628D3EE}" dt="2020-06-19T14:14:17.848" v="4" actId="2696"/>
      <pc:docMkLst>
        <pc:docMk/>
      </pc:docMkLst>
      <pc:sldChg chg="modSp mod">
        <pc:chgData name="Karel Gryc" userId="4cb3adc4-4c39-4654-8559-719ca26ee55b" providerId="ADAL" clId="{C3A8EAFA-92BD-4930-886B-F810B628D3EE}" dt="2020-06-19T13:56:14.521" v="0" actId="6549"/>
        <pc:sldMkLst>
          <pc:docMk/>
          <pc:sldMk cId="0" sldId="256"/>
        </pc:sldMkLst>
        <pc:spChg chg="mod">
          <ac:chgData name="Karel Gryc" userId="4cb3adc4-4c39-4654-8559-719ca26ee55b" providerId="ADAL" clId="{C3A8EAFA-92BD-4930-886B-F810B628D3EE}" dt="2020-06-19T13:56:14.521" v="0" actId="6549"/>
          <ac:spMkLst>
            <pc:docMk/>
            <pc:sldMk cId="0" sldId="256"/>
            <ac:spMk id="6" creationId="{60579023-0446-774E-AD99-603CD77DD536}"/>
          </ac:spMkLst>
        </pc:spChg>
      </pc:sldChg>
      <pc:sldChg chg="del">
        <pc:chgData name="Karel Gryc" userId="4cb3adc4-4c39-4654-8559-719ca26ee55b" providerId="ADAL" clId="{C3A8EAFA-92BD-4930-886B-F810B628D3EE}" dt="2020-06-19T14:14:17.848" v="4" actId="2696"/>
        <pc:sldMkLst>
          <pc:docMk/>
          <pc:sldMk cId="2767992306" sldId="381"/>
        </pc:sldMkLst>
      </pc:sldChg>
      <pc:sldChg chg="add del">
        <pc:chgData name="Karel Gryc" userId="4cb3adc4-4c39-4654-8559-719ca26ee55b" providerId="ADAL" clId="{C3A8EAFA-92BD-4930-886B-F810B628D3EE}" dt="2020-06-19T13:56:24.601" v="2" actId="2696"/>
        <pc:sldMkLst>
          <pc:docMk/>
          <pc:sldMk cId="3581823569" sldId="463"/>
        </pc:sldMkLst>
      </pc:sldChg>
      <pc:sldChg chg="add">
        <pc:chgData name="Karel Gryc" userId="4cb3adc4-4c39-4654-8559-719ca26ee55b" providerId="ADAL" clId="{C3A8EAFA-92BD-4930-886B-F810B628D3EE}" dt="2020-06-19T13:56:39.441" v="3"/>
        <pc:sldMkLst>
          <pc:docMk/>
          <pc:sldMk cId="2074756403" sldId="4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>
            <a:extLst>
              <a:ext uri="{FF2B5EF4-FFF2-40B4-BE49-F238E27FC236}">
                <a16:creationId xmlns:a16="http://schemas.microsoft.com/office/drawing/2014/main" id="{E169075B-CC2A-A246-9BE2-44B3792662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dátumu 2">
            <a:extLst>
              <a:ext uri="{FF2B5EF4-FFF2-40B4-BE49-F238E27FC236}">
                <a16:creationId xmlns:a16="http://schemas.microsoft.com/office/drawing/2014/main" id="{0D72DE7B-9807-304E-B113-07106B5FE3F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966E3F7-B81A-E347-899F-ECE6E9467646}" type="datetimeFigureOut">
              <a:rPr lang="cs-CZ"/>
              <a:pPr>
                <a:defRPr/>
              </a:pPr>
              <a:t>23.06.2020</a:t>
            </a:fld>
            <a:endParaRPr lang="cs-CZ"/>
          </a:p>
        </p:txBody>
      </p:sp>
      <p:sp>
        <p:nvSpPr>
          <p:cNvPr id="4" name="Zástupný symbol obrazu snímky 3">
            <a:extLst>
              <a:ext uri="{FF2B5EF4-FFF2-40B4-BE49-F238E27FC236}">
                <a16:creationId xmlns:a16="http://schemas.microsoft.com/office/drawing/2014/main" id="{7C452DB2-D0A0-9048-BA12-FEF1EBDB4BD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oznámok 4">
            <a:extLst>
              <a:ext uri="{FF2B5EF4-FFF2-40B4-BE49-F238E27FC236}">
                <a16:creationId xmlns:a16="http://schemas.microsoft.com/office/drawing/2014/main" id="{F1CC6C1C-37F6-1445-88D8-C0C3152238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/>
              <a:t>Upravte štýl predlohy textu.</a:t>
            </a:r>
          </a:p>
          <a:p>
            <a:pPr lvl="1"/>
            <a:r>
              <a:rPr lang="sk-SK" noProof="0"/>
              <a:t>Druhá úroveň</a:t>
            </a:r>
          </a:p>
          <a:p>
            <a:pPr lvl="2"/>
            <a:r>
              <a:rPr lang="sk-SK" noProof="0"/>
              <a:t>Tretia úroveň</a:t>
            </a:r>
          </a:p>
          <a:p>
            <a:pPr lvl="3"/>
            <a:r>
              <a:rPr lang="sk-SK" noProof="0"/>
              <a:t>Štvrtá úroveň</a:t>
            </a:r>
          </a:p>
          <a:p>
            <a:pPr lvl="4"/>
            <a:r>
              <a:rPr lang="sk-SK" noProof="0"/>
              <a:t>Piata úroveň</a:t>
            </a:r>
            <a:endParaRPr lang="cs-CZ" noProof="0"/>
          </a:p>
        </p:txBody>
      </p:sp>
      <p:sp>
        <p:nvSpPr>
          <p:cNvPr id="6" name="Zástupný symbol päty 5">
            <a:extLst>
              <a:ext uri="{FF2B5EF4-FFF2-40B4-BE49-F238E27FC236}">
                <a16:creationId xmlns:a16="http://schemas.microsoft.com/office/drawing/2014/main" id="{22E57085-77BB-3B47-9F92-3AF9F2BD465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6">
            <a:extLst>
              <a:ext uri="{FF2B5EF4-FFF2-40B4-BE49-F238E27FC236}">
                <a16:creationId xmlns:a16="http://schemas.microsoft.com/office/drawing/2014/main" id="{5A75D23F-AD84-E848-AE8A-0ADFDF92EB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86AC7EC-89F2-3946-BE34-997CEAFD66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26948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 podnadpisů.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F3C24-F785-6B43-8B82-D51088DB1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E466E-40E1-4441-BABD-D347ADBFB6D7}" type="datetimeFigureOut">
              <a:rPr lang="sk-SK"/>
              <a:pPr>
                <a:defRPr/>
              </a:pPr>
              <a:t>23. 6. 2020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19104-603D-E64F-8B15-E1FCED0BC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E06A0-8F70-104A-B71B-FEC199AD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B1D7E-5C34-B64F-BD06-258E36215471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94012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0F7D6-1E73-774B-8E8B-91D80A032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74B43-6C96-4A40-A808-580195111A64}" type="datetimeFigureOut">
              <a:rPr lang="sk-SK"/>
              <a:pPr>
                <a:defRPr/>
              </a:pPr>
              <a:t>23. 6. 2020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0BF08-819A-5545-A329-7DD26A5CC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81728-870E-764A-A876-B1A2B8B83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86F83-658E-734E-B2D6-C089A0C8927C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38426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0A183-B033-BA4A-AEC1-8A75293DC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DF539-959D-B34E-8709-EBEF908FF6A6}" type="datetimeFigureOut">
              <a:rPr lang="sk-SK"/>
              <a:pPr>
                <a:defRPr/>
              </a:pPr>
              <a:t>23. 6. 2020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EE993-7089-2049-8C85-FDCFD59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E5A2E-8BA7-0140-9BB0-FB6ACA88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3E346-8FF3-E940-B041-3BCDA563A3A6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03966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5C8FD-E78E-6E42-81DD-756DF3B5B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7EFCF-2DF6-BE46-9AFE-ACD35B994AF3}" type="datetimeFigureOut">
              <a:rPr lang="sk-SK"/>
              <a:pPr>
                <a:defRPr/>
              </a:pPr>
              <a:t>23. 6. 2020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E771D-66FD-BE47-A661-6E0A7D16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27475-0B63-1144-B2E9-6BBD77776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A71C2-0F8F-7841-B85A-445BD80B66CF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592096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4BF44-6B2A-1844-B37B-CD1D88EF8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F735B-88E7-154D-BF7F-47988E167A22}" type="datetimeFigureOut">
              <a:rPr lang="sk-SK"/>
              <a:pPr>
                <a:defRPr/>
              </a:pPr>
              <a:t>23. 6. 2020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C1995-765A-4C4A-9DD7-BFC75FC9C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AE9ED-395D-7F4F-808B-F8673145A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D6F78-11B3-2F44-8E28-F00375AFEB20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084103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7D738E2-C269-2B40-B4C2-A3CF465BA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F5467-32E8-8E48-8A31-046EA149BFB6}" type="datetimeFigureOut">
              <a:rPr lang="sk-SK"/>
              <a:pPr>
                <a:defRPr/>
              </a:pPr>
              <a:t>23. 6. 2020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71B063D-6A8F-AD4F-849A-A581EEE90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A3A3F98-2A38-7F48-85B7-6BC76266D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9CFDD-4BB7-E040-A703-D885B8F7A5F8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99991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385DD28-0F5E-1B42-9C1D-0C7D2C83C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50DC9-7735-6E44-AF04-D509739D264D}" type="datetimeFigureOut">
              <a:rPr lang="sk-SK"/>
              <a:pPr>
                <a:defRPr/>
              </a:pPr>
              <a:t>23. 6. 2020</a:t>
            </a:fld>
            <a:endParaRPr lang="sk-SK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82A84F7-4ABC-864C-8E78-59689F892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E126BE7-9482-0F43-9AD5-0B4D7587F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B8B44-A719-9A43-BC2A-4E13B0219636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40890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009EB1D-782E-F24A-B4A0-8934128A3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73CED-BC59-C24A-AEAD-E0BC76ED2908}" type="datetimeFigureOut">
              <a:rPr lang="sk-SK"/>
              <a:pPr>
                <a:defRPr/>
              </a:pPr>
              <a:t>23. 6. 2020</a:t>
            </a:fld>
            <a:endParaRPr lang="sk-SK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19C14BD-AEE9-6646-A1E6-FBE6644B9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D873373-2367-D246-8B4C-A81DD3912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9CACA-88A4-DF48-B2B1-21296B9A5FC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503011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7945695-8DEE-DA4A-8514-41E338F6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8AA41-7A2C-3347-A03E-522E0D6D2781}" type="datetimeFigureOut">
              <a:rPr lang="sk-SK"/>
              <a:pPr>
                <a:defRPr/>
              </a:pPr>
              <a:t>23. 6. 2020</a:t>
            </a:fld>
            <a:endParaRPr lang="sk-SK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A309396-B8C4-EE47-9D95-CD39A5CE9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A24BD09-318D-D14C-A6A3-24D073622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4A00B-BB65-9541-BBE2-F2C7D3CA9B0B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49023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6F90FAF-F15B-0D4C-8B80-27CE93B7F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61FDB-6227-8840-BDF9-F018B1B7C7D3}" type="datetimeFigureOut">
              <a:rPr lang="sk-SK"/>
              <a:pPr>
                <a:defRPr/>
              </a:pPr>
              <a:t>23. 6. 2020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9FE1757-1ACC-7C40-BD7A-9DC89F5FA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F44D693-7FEB-394B-B45E-5D50D9EB0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17D85-8CDA-5F43-89CD-3D83123EFD9B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218992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7E437BD-52B9-9240-8C0C-EB718E52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1397B-A09D-584B-BF39-D05BF5269078}" type="datetimeFigureOut">
              <a:rPr lang="sk-SK"/>
              <a:pPr>
                <a:defRPr/>
              </a:pPr>
              <a:t>23. 6. 2020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08074C8-7A43-0141-AD2A-537E547B7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36FB60-9C80-5C46-931A-E49B2842C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303C0-B19C-2B48-9660-EBD0F9BC4F1E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3091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>
            <a:extLst>
              <a:ext uri="{FF2B5EF4-FFF2-40B4-BE49-F238E27FC236}">
                <a16:creationId xmlns:a16="http://schemas.microsoft.com/office/drawing/2014/main" id="{C2B2DCE9-C790-4D4B-BFE8-E730D894E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  <a:endParaRPr lang="en-US" altLang="cs-CZ"/>
          </a:p>
        </p:txBody>
      </p:sp>
      <p:sp>
        <p:nvSpPr>
          <p:cNvPr id="13315" name="Text Placeholder 2">
            <a:extLst>
              <a:ext uri="{FF2B5EF4-FFF2-40B4-BE49-F238E27FC236}">
                <a16:creationId xmlns:a16="http://schemas.microsoft.com/office/drawing/2014/main" id="{077999D1-192B-154C-AC4A-62B622EECB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Upravte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97F48-74BD-F041-804F-C4C6ACCACA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6BE5B89-A59B-AA43-BC59-2D5FE768FFE6}" type="datetimeFigureOut">
              <a:rPr lang="sk-SK"/>
              <a:pPr>
                <a:defRPr/>
              </a:pPr>
              <a:t>23. 6. 2020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7C848-4E0D-154B-B588-3CDBAF6B8B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94A79-6B55-D948-BA0A-8BD3F27F4B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9EEBE5B-DA56-624C-A424-F3D277D4DBA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gryc@mail.vstecb.c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mohamed@mail.vstecb.cz" TargetMode="External"/><Relationship Id="rId4" Type="http://schemas.openxmlformats.org/officeDocument/2006/relationships/hyperlink" Target="mailto:socha@mail.vstecb.cz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SC_0014 kopie-prezentace.jpg">
            <a:extLst>
              <a:ext uri="{FF2B5EF4-FFF2-40B4-BE49-F238E27FC236}">
                <a16:creationId xmlns:a16="http://schemas.microsoft.com/office/drawing/2014/main" id="{38A5ED6A-8037-0146-B03F-5CDDB9F047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18553"/>
            <a:ext cx="9144000" cy="3720317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DDADF8B-464A-3F45-B014-7F0CD8566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982018"/>
            <a:ext cx="9144000" cy="23002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Prezentace týmových projektů k 3D měřicímu přístroji</a:t>
            </a:r>
          </a:p>
        </p:txBody>
      </p:sp>
      <p:pic>
        <p:nvPicPr>
          <p:cNvPr id="2050" name="Obrázek 3">
            <a:extLst>
              <a:ext uri="{FF2B5EF4-FFF2-40B4-BE49-F238E27FC236}">
                <a16:creationId xmlns:a16="http://schemas.microsoft.com/office/drawing/2014/main" id="{ABA4BAFA-7BE0-5443-9AD1-02995DFE9A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8627" y="1204037"/>
            <a:ext cx="679106" cy="679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8774FE2-1786-5A47-AF59-59A361EE262A}"/>
              </a:ext>
            </a:extLst>
          </p:cNvPr>
          <p:cNvSpPr/>
          <p:nvPr/>
        </p:nvSpPr>
        <p:spPr>
          <a:xfrm>
            <a:off x="0" y="206375"/>
            <a:ext cx="9144000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1400">
                <a:solidFill>
                  <a:prstClr val="white"/>
                </a:solidFill>
              </a:rPr>
              <a:t>Kurzy pro společnost 4.0, s registračním číslem: CZ.02.2.69/0.0/0.0/16_031/0011591 </a:t>
            </a:r>
            <a:r>
              <a:rPr lang="cs-CZ" dirty="0"/>
              <a:t>	</a:t>
            </a:r>
            <a:r>
              <a:rPr lang="cs-CZ"/>
              <a:t>	www</a:t>
            </a:r>
            <a:r>
              <a:rPr lang="cs-CZ" dirty="0"/>
              <a:t>.VSTECB.cz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511686C6-A668-4A8F-B545-B951C070A8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316" y="853571"/>
            <a:ext cx="6218151" cy="138003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6" y="457200"/>
            <a:ext cx="6988975" cy="1233488"/>
          </a:xfrm>
        </p:spPr>
        <p:txBody>
          <a:bodyPr/>
          <a:lstStyle/>
          <a:p>
            <a:r>
              <a:rPr lang="cs-CZ" sz="4000" b="1" dirty="0"/>
              <a:t>Prezentace týmových projektů k 3D měřicímu přístroji </a:t>
            </a:r>
            <a:endParaRPr lang="cs-CZ" altLang="cs-CZ" sz="3200" b="1" dirty="0">
              <a:solidFill>
                <a:srgbClr val="98141B"/>
              </a:solidFill>
            </a:endParaRP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4224" y="1839620"/>
            <a:ext cx="8355552" cy="3936168"/>
          </a:xfrm>
        </p:spPr>
        <p:txBody>
          <a:bodyPr/>
          <a:lstStyle/>
          <a:p>
            <a:pPr lvl="0"/>
            <a:r>
              <a:rPr lang="cs-CZ" sz="2400" dirty="0"/>
              <a:t>Cílem tohoto výukového bloku je umožnit studentům prezentovat výsledky zadaných týmových projektů realizovaných v předcházejících výukových blocích na 3D měřicím přístroji THOME </a:t>
            </a:r>
            <a:r>
              <a:rPr lang="cs-CZ" sz="2400" dirty="0" err="1"/>
              <a:t>Präzision</a:t>
            </a:r>
            <a:r>
              <a:rPr lang="cs-CZ" sz="2400" dirty="0"/>
              <a:t> RAPID-Plus CNC.</a:t>
            </a:r>
          </a:p>
          <a:p>
            <a:pPr lvl="0"/>
            <a:endParaRPr lang="cs-CZ" sz="2400" dirty="0"/>
          </a:p>
          <a:p>
            <a:pPr marL="0" indent="0">
              <a:buNone/>
            </a:pPr>
            <a:r>
              <a:rPr lang="cs-CZ" sz="2400" dirty="0"/>
              <a:t>Po tomto výukovém bloku by studenti měli porozumět principům:</a:t>
            </a:r>
          </a:p>
          <a:p>
            <a:pPr lvl="1"/>
            <a:r>
              <a:rPr lang="cs-CZ" sz="1600" dirty="0"/>
              <a:t>základů 3D měření pomocí souřadnicových měřicích přístrojů,</a:t>
            </a:r>
          </a:p>
          <a:p>
            <a:pPr lvl="1"/>
            <a:r>
              <a:rPr lang="cs-CZ" sz="1600" dirty="0"/>
              <a:t>manipulace a ovládání moderních 3D měřících dotykových nástrojů,</a:t>
            </a:r>
          </a:p>
          <a:p>
            <a:pPr lvl="1"/>
            <a:r>
              <a:rPr lang="cs-CZ" sz="1600" dirty="0"/>
              <a:t>základů práce s importem a exportem virtuálních objektů a CAD dat,</a:t>
            </a:r>
          </a:p>
          <a:p>
            <a:pPr lvl="1"/>
            <a:r>
              <a:rPr lang="cs-CZ" sz="1600" dirty="0"/>
              <a:t>základů práce s profesionálním softwarem pro rozměrovou analýzu a digitalizaci objektů.</a:t>
            </a:r>
          </a:p>
          <a:p>
            <a:pPr lvl="0"/>
            <a:endParaRPr lang="cs-CZ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1	</a:t>
            </a:r>
            <a:r>
              <a:rPr lang="cs-CZ" sz="1400" dirty="0">
                <a:solidFill>
                  <a:prstClr val="white"/>
                </a:solidFill>
              </a:rPr>
              <a:t>Kurzy pro společnost 4.0, s registračním číslem: CZ.02.2.69/0.0/0.0/16_031/0011591 </a:t>
            </a:r>
            <a:r>
              <a:rPr lang="cs-CZ" dirty="0"/>
              <a:t>	www.VSTECB.cz</a:t>
            </a:r>
          </a:p>
        </p:txBody>
      </p:sp>
    </p:spTree>
    <p:extLst>
      <p:ext uri="{BB962C8B-B14F-4D97-AF65-F5344CB8AC3E}">
        <p14:creationId xmlns:p14="http://schemas.microsoft.com/office/powerpoint/2010/main" val="460493379"/>
      </p:ext>
    </p:extLst>
  </p:cSld>
  <p:clrMapOvr>
    <a:masterClrMapping/>
  </p:clrMapOvr>
  <p:transition spd="slow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DADF8B-464A-3F45-B014-7F0CD8566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4912" y="2489575"/>
            <a:ext cx="9144000" cy="32377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/>
              <a:t>Děkuji za pozornost</a:t>
            </a:r>
            <a:br>
              <a:rPr lang="cs-CZ" sz="3600" dirty="0"/>
            </a:br>
            <a:r>
              <a:rPr lang="cs-CZ" sz="1600" dirty="0"/>
              <a:t>Realizováno v rámci projektu:</a:t>
            </a:r>
            <a:br>
              <a:rPr lang="cs-CZ" sz="1600" dirty="0"/>
            </a:br>
            <a:r>
              <a:rPr lang="cs-CZ" sz="1600" dirty="0"/>
              <a:t>Kurzy pro společnost 4.0, s registračním číslem: CZ.02.2.69/0.0/0.0/16_031/0011591,</a:t>
            </a:r>
            <a:br>
              <a:rPr lang="cs-CZ" sz="1600" dirty="0"/>
            </a:br>
            <a:r>
              <a:rPr lang="cs-CZ" sz="1600" dirty="0"/>
              <a:t>ve výzvě č. 02_16_031 Celoživotní vzdělávání na vysokých školách v prioritní ose 2 OP, Operačního programu Výzkum, vývoj a vzdělávání.</a:t>
            </a:r>
            <a:br>
              <a:rPr lang="cs-CZ" sz="1600" dirty="0"/>
            </a:br>
            <a:r>
              <a:rPr lang="cs-CZ" sz="1600" dirty="0"/>
              <a:t>Realizace projektu je spolufinancována z prostředků ESF a státního rozpočtu ČR.</a:t>
            </a:r>
            <a:br>
              <a:rPr lang="cs-CZ" sz="3600" dirty="0"/>
            </a:br>
            <a:br>
              <a:rPr lang="sk-SK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cs-CZ" sz="2400" b="1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12290" name="Obrázek 3">
            <a:extLst>
              <a:ext uri="{FF2B5EF4-FFF2-40B4-BE49-F238E27FC236}">
                <a16:creationId xmlns:a16="http://schemas.microsoft.com/office/drawing/2014/main" id="{D821E6C9-A6C4-FA4F-B59C-4B1B4BCE6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650" y="17684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8774FE2-1786-5A47-AF59-59A361EE262A}"/>
              </a:ext>
            </a:extLst>
          </p:cNvPr>
          <p:cNvSpPr/>
          <p:nvPr/>
        </p:nvSpPr>
        <p:spPr>
          <a:xfrm>
            <a:off x="0" y="206375"/>
            <a:ext cx="9144000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								</a:t>
            </a:r>
          </a:p>
        </p:txBody>
      </p:sp>
      <p:sp>
        <p:nvSpPr>
          <p:cNvPr id="12293" name="Obdélník 2">
            <a:extLst>
              <a:ext uri="{FF2B5EF4-FFF2-40B4-BE49-F238E27FC236}">
                <a16:creationId xmlns:a16="http://schemas.microsoft.com/office/drawing/2014/main" id="{73229695-8A7F-9A48-B36C-61F6DD808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0" y="5047081"/>
            <a:ext cx="184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r>
              <a:rPr lang="cs-CZ" altLang="cs-CZ" dirty="0"/>
              <a:t>www.VSTECB.cz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7CD1006-A58F-4F5B-A2E6-3AD975E2467D}"/>
              </a:ext>
            </a:extLst>
          </p:cNvPr>
          <p:cNvSpPr txBox="1"/>
          <p:nvPr/>
        </p:nvSpPr>
        <p:spPr>
          <a:xfrm>
            <a:off x="787149" y="5644158"/>
            <a:ext cx="75697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hlinkClick r:id="rId3"/>
              </a:rPr>
              <a:t>gryc@mail.vstecb.cz</a:t>
            </a:r>
            <a:r>
              <a:rPr lang="cs-CZ" dirty="0"/>
              <a:t>; </a:t>
            </a:r>
            <a:r>
              <a:rPr lang="cs-CZ" dirty="0">
                <a:hlinkClick r:id="rId4"/>
              </a:rPr>
              <a:t>socha@mail.vstecb.cz</a:t>
            </a:r>
            <a:r>
              <a:rPr lang="cs-CZ" dirty="0"/>
              <a:t>; </a:t>
            </a:r>
            <a:r>
              <a:rPr lang="cs-CZ" dirty="0">
                <a:hlinkClick r:id="rId5"/>
              </a:rPr>
              <a:t>mohamed@mail.vstecb.cz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756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Zdroje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60387" y="1843420"/>
            <a:ext cx="8023225" cy="3660110"/>
          </a:xfrm>
        </p:spPr>
        <p:txBody>
          <a:bodyPr/>
          <a:lstStyle/>
          <a:p>
            <a:r>
              <a:rPr lang="cs-CZ" dirty="0"/>
              <a:t>MANUÁL firmy INNOVMETRIC. </a:t>
            </a:r>
            <a:r>
              <a:rPr lang="cs-CZ" i="1" dirty="0"/>
              <a:t>PolyWorks </a:t>
            </a:r>
            <a:r>
              <a:rPr lang="cs-CZ" i="1" dirty="0" err="1"/>
              <a:t>Inspector</a:t>
            </a:r>
            <a:r>
              <a:rPr lang="cs-CZ" i="1" dirty="0"/>
              <a:t> </a:t>
            </a:r>
            <a:r>
              <a:rPr lang="cs-CZ" i="1" dirty="0" err="1"/>
              <a:t>Training</a:t>
            </a:r>
            <a:r>
              <a:rPr lang="cs-CZ" i="1" dirty="0"/>
              <a:t> </a:t>
            </a:r>
            <a:r>
              <a:rPr lang="cs-CZ" i="1" dirty="0" err="1"/>
              <a:t>Workbook</a:t>
            </a:r>
            <a:r>
              <a:rPr lang="cs-CZ" i="1" dirty="0"/>
              <a:t>: Basic </a:t>
            </a:r>
            <a:r>
              <a:rPr lang="cs-CZ" i="1" dirty="0" err="1"/>
              <a:t>Probing</a:t>
            </a:r>
            <a:r>
              <a:rPr lang="cs-CZ" i="1" dirty="0"/>
              <a:t> and </a:t>
            </a:r>
            <a:r>
              <a:rPr lang="cs-CZ" i="1" dirty="0" err="1"/>
              <a:t>Scanning</a:t>
            </a:r>
            <a:r>
              <a:rPr lang="cs-CZ" i="1" dirty="0"/>
              <a:t> </a:t>
            </a:r>
            <a:r>
              <a:rPr lang="cs-CZ" i="1" dirty="0" err="1"/>
              <a:t>Applications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CNC CMM.</a:t>
            </a:r>
            <a:r>
              <a:rPr lang="cs-CZ" dirty="0"/>
              <a:t> </a:t>
            </a:r>
            <a:r>
              <a:rPr lang="cs-CZ" dirty="0" err="1"/>
              <a:t>Québec</a:t>
            </a:r>
            <a:r>
              <a:rPr lang="cs-CZ" dirty="0"/>
              <a:t> QC </a:t>
            </a:r>
            <a:r>
              <a:rPr lang="cs-CZ" dirty="0" err="1"/>
              <a:t>Canada</a:t>
            </a:r>
            <a:r>
              <a:rPr lang="cs-CZ" dirty="0"/>
              <a:t>, 2014.</a:t>
            </a:r>
          </a:p>
          <a:p>
            <a:r>
              <a:rPr lang="cs-CZ" i="1" dirty="0"/>
              <a:t>ČERMÁK Jan. Metody 3D skenování objektů. Brno 2015. Bakalářská práce (Bc.) VYSOKÉ UČENÍ TECHNICKÉ V BRNĚ. Fakulta strojního inženýrství ústav automatizace a informatiky. </a:t>
            </a:r>
          </a:p>
          <a:p>
            <a:endParaRPr lang="cs-CZ" dirty="0"/>
          </a:p>
          <a:p>
            <a:pPr marL="0" indent="0">
              <a:buNone/>
            </a:pPr>
            <a:endParaRPr lang="cs-CZ" altLang="cs-CZ" sz="18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								</a:t>
            </a:r>
            <a:r>
              <a:rPr lang="cs-CZ" dirty="0" err="1"/>
              <a:t>www.VSTECB.cz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615144"/>
      </p:ext>
    </p:extLst>
  </p:cSld>
  <p:clrMapOvr>
    <a:masterClrMapping/>
  </p:clrMapOvr>
  <p:transition spd="slow" advClick="0"/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7301</TotalTime>
  <Words>297</Words>
  <Application>Microsoft Office PowerPoint</Application>
  <PresentationFormat>Předvádění na obrazovce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Trebuchet MS</vt:lpstr>
      <vt:lpstr>Motiv Office</vt:lpstr>
      <vt:lpstr>Prezentace týmových projektů k 3D měřicímu přístroji</vt:lpstr>
      <vt:lpstr>Prezentace týmových projektů k 3D měřicímu přístroji </vt:lpstr>
      <vt:lpstr>Děkuji za pozornost Realizováno v rámci projektu: Kurzy pro společnost 4.0, s registračním číslem: CZ.02.2.69/0.0/0.0/16_031/0011591, ve výzvě č. 02_16_031 Celoživotní vzdělávání na vysokých školách v prioritní ose 2 OP, Operačního programu Výzkum, vývoj a vzdělávání. Realizace projektu je spolufinancována z prostředků ESF a státního rozpočtu ČR.  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Monika</dc:creator>
  <cp:lastModifiedBy>Anežka Štrynková</cp:lastModifiedBy>
  <cp:revision>306</cp:revision>
  <dcterms:created xsi:type="dcterms:W3CDTF">2015-10-09T09:08:26Z</dcterms:created>
  <dcterms:modified xsi:type="dcterms:W3CDTF">2020-06-23T07:03:25Z</dcterms:modified>
</cp:coreProperties>
</file>