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32"/>
  </p:notesMasterIdLst>
  <p:sldIdLst>
    <p:sldId id="256" r:id="rId2"/>
    <p:sldId id="380" r:id="rId3"/>
    <p:sldId id="294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9" r:id="rId12"/>
    <p:sldId id="388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27" y="2441532"/>
            <a:ext cx="7738946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Zpracování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z optického 3D skeneru v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Artec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Studiu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49" y="1222252"/>
            <a:ext cx="626780" cy="62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0" y="84029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741972"/>
            <a:ext cx="7975988" cy="431861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Dále si můžeme říci, že chceme zmenšit podstavec – tedy oříznout.</a:t>
            </a:r>
          </a:p>
          <a:p>
            <a:r>
              <a:rPr lang="cs-CZ" sz="2400" dirty="0"/>
              <a:t>Na modelu se nám objeví řezová rovina. </a:t>
            </a:r>
          </a:p>
          <a:p>
            <a:r>
              <a:rPr lang="cs-CZ" sz="2400" dirty="0"/>
              <a:t>Rovinu upravujeme opět pomocí šipek a oblouků dle potřeby.</a:t>
            </a:r>
          </a:p>
          <a:p>
            <a:r>
              <a:rPr lang="cs-CZ" sz="2400" dirty="0"/>
              <a:t>Část určená k oříznutí je zbarvena do oranžova. </a:t>
            </a:r>
          </a:p>
          <a:p>
            <a:r>
              <a:rPr lang="cs-CZ" sz="2400" dirty="0"/>
              <a:t>Tento nástroj model po oříznutí rovnou uzavírá.</a:t>
            </a:r>
          </a:p>
          <a:p>
            <a:r>
              <a:rPr lang="cs-CZ" sz="2400" dirty="0"/>
              <a:t>Nevzniká nám tedy nikde díra. </a:t>
            </a:r>
          </a:p>
          <a:p>
            <a:r>
              <a:rPr lang="cs-CZ" sz="2400" dirty="0"/>
              <a:t>Příkaz potvrdíme tlačítkem </a:t>
            </a:r>
            <a:r>
              <a:rPr lang="cs-CZ" sz="2400" dirty="0" err="1"/>
              <a:t>Accept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Vše uvidíme na následujícím obrázku.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494763382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ástroj 4b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27684"/>
            <a:ext cx="8676101" cy="462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20725" y="5876824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5252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42666" y="1611908"/>
            <a:ext cx="7975988" cy="4318618"/>
          </a:xfrm>
        </p:spPr>
        <p:txBody>
          <a:bodyPr/>
          <a:lstStyle/>
          <a:p>
            <a:r>
              <a:rPr lang="cs-CZ" sz="2400" dirty="0"/>
              <a:t>Zvolíme příkaz </a:t>
            </a:r>
            <a:r>
              <a:rPr lang="cs-CZ" sz="2400" dirty="0" err="1"/>
              <a:t>Sculpt</a:t>
            </a:r>
            <a:r>
              <a:rPr lang="cs-CZ" sz="2400" dirty="0"/>
              <a:t>.</a:t>
            </a:r>
          </a:p>
          <a:p>
            <a:pPr lvl="1"/>
            <a:r>
              <a:rPr lang="cs-CZ" sz="2200" dirty="0"/>
              <a:t>Na obrázku můžeme vidět, co se pod tímto příkazem skrývá.</a:t>
            </a:r>
          </a:p>
          <a:p>
            <a:pPr lvl="1"/>
            <a:endParaRPr lang="cs-CZ" dirty="0"/>
          </a:p>
        </p:txBody>
      </p:sp>
      <p:pic>
        <p:nvPicPr>
          <p:cNvPr id="5122" name="Picture 2" descr="Edit 5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6" y="2519847"/>
            <a:ext cx="7616148" cy="404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29186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84006" y="1739833"/>
            <a:ext cx="7975988" cy="431861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400" dirty="0"/>
              <a:t>Nástroje </a:t>
            </a:r>
            <a:r>
              <a:rPr lang="cs-CZ" sz="2400" dirty="0" err="1"/>
              <a:t>Brushes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5a </a:t>
            </a:r>
            <a:r>
              <a:rPr lang="cs-CZ" sz="2400" dirty="0"/>
              <a:t>je celá škála ,,špachtliček“ na odebírání či přidávání hmoty.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Modrá část na ikonkách nástrojů znázorňuje původní stav.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Podle umístění šedé linky tedy poznáme, zda nám bude nástroj hmotu tvarovat směrem dovnitř, nebo ven.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V paletě nalezneme pár speciálních nástrojů: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Move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 err="1"/>
              <a:t>Attract</a:t>
            </a:r>
            <a:endParaRPr lang="cs-CZ" dirty="0"/>
          </a:p>
          <a:p>
            <a:pPr lvl="1">
              <a:spcAft>
                <a:spcPts val="600"/>
              </a:spcAft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94914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88479" y="1784488"/>
            <a:ext cx="7975988" cy="4318618"/>
          </a:xfrm>
        </p:spPr>
        <p:txBody>
          <a:bodyPr/>
          <a:lstStyle/>
          <a:p>
            <a:pPr lvl="1"/>
            <a:r>
              <a:rPr lang="cs-CZ" sz="2800" dirty="0" err="1"/>
              <a:t>Move</a:t>
            </a:r>
            <a:r>
              <a:rPr lang="cs-CZ" sz="2800" dirty="0"/>
              <a:t> </a:t>
            </a:r>
          </a:p>
          <a:p>
            <a:pPr lvl="2"/>
            <a:r>
              <a:rPr lang="cs-CZ" sz="2400" dirty="0"/>
              <a:t>Deformuje model posouváním hmoty.</a:t>
            </a:r>
          </a:p>
          <a:p>
            <a:pPr lvl="2"/>
            <a:r>
              <a:rPr lang="cs-CZ" sz="2400" dirty="0"/>
              <a:t>Lze ho využít pro základ modelování </a:t>
            </a:r>
          </a:p>
          <a:p>
            <a:pPr lvl="2"/>
            <a:r>
              <a:rPr lang="cs-CZ" sz="2400" dirty="0"/>
              <a:t>Pokud nám u modelu chybí např. část hlavy, nejprve si pomocí </a:t>
            </a:r>
            <a:r>
              <a:rPr lang="cs-CZ" sz="2400" dirty="0" err="1"/>
              <a:t>Move</a:t>
            </a:r>
            <a:r>
              <a:rPr lang="cs-CZ" sz="2400" dirty="0"/>
              <a:t> vytáhneme hrubý tvar.</a:t>
            </a:r>
          </a:p>
          <a:p>
            <a:pPr lvl="2"/>
            <a:r>
              <a:rPr lang="cs-CZ" sz="2400" dirty="0"/>
              <a:t>Poté modelujeme požadovaný tvar až po detail. </a:t>
            </a:r>
          </a:p>
          <a:p>
            <a:pPr lvl="2"/>
            <a:r>
              <a:rPr lang="cs-CZ" sz="2400" dirty="0"/>
              <a:t>Pro modelování požadovaných tvarů použijeme nejčastěji nástroje </a:t>
            </a:r>
            <a:r>
              <a:rPr lang="cs-CZ" sz="2400" dirty="0" err="1"/>
              <a:t>ShrinkSmooth</a:t>
            </a:r>
            <a:r>
              <a:rPr lang="cs-CZ" sz="2400" dirty="0"/>
              <a:t>, </a:t>
            </a:r>
            <a:r>
              <a:rPr lang="cs-CZ" sz="2400" dirty="0" err="1"/>
              <a:t>Inflate</a:t>
            </a:r>
            <a:r>
              <a:rPr lang="cs-CZ" sz="2400" dirty="0"/>
              <a:t>, </a:t>
            </a:r>
            <a:r>
              <a:rPr lang="cs-CZ" sz="2400" dirty="0" err="1"/>
              <a:t>BubbleSmooth</a:t>
            </a:r>
            <a:r>
              <a:rPr lang="cs-CZ" sz="2400" dirty="0"/>
              <a:t>. </a:t>
            </a:r>
          </a:p>
          <a:p>
            <a:pPr lvl="1"/>
            <a:r>
              <a:rPr lang="cs-CZ" dirty="0"/>
              <a:t>O funkci </a:t>
            </a:r>
            <a:r>
              <a:rPr lang="cs-CZ" dirty="0" err="1"/>
              <a:t>Attract</a:t>
            </a:r>
            <a:r>
              <a:rPr lang="cs-CZ" dirty="0"/>
              <a:t> si povíme později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02926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941513"/>
            <a:ext cx="7975988" cy="431861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dirty="0"/>
              <a:t>Na paletě dále nalezneme záložku </a:t>
            </a:r>
            <a:r>
              <a:rPr lang="cs-CZ" dirty="0" err="1"/>
              <a:t>Falloff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5b</a:t>
            </a:r>
          </a:p>
          <a:p>
            <a:pPr lvl="2">
              <a:lnSpc>
                <a:spcPct val="100000"/>
              </a:lnSpc>
            </a:pPr>
            <a:r>
              <a:rPr lang="cs-CZ" sz="2400" dirty="0"/>
              <a:t>zde si zvolíme tvar štětce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 záložce </a:t>
            </a:r>
            <a:r>
              <a:rPr lang="cs-CZ" dirty="0" err="1"/>
              <a:t>Properties</a:t>
            </a:r>
            <a:r>
              <a:rPr lang="cs-CZ" dirty="0"/>
              <a:t> </a:t>
            </a:r>
          </a:p>
          <a:p>
            <a:pPr lvl="2">
              <a:lnSpc>
                <a:spcPct val="100000"/>
              </a:lnSpc>
            </a:pPr>
            <a:r>
              <a:rPr lang="cs-CZ" sz="2400" dirty="0"/>
              <a:t>V nastavení si volíme velikost štětce (plochy, pod kterou se bude model deformovat, rychlost reakce apod.)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cs-CZ" sz="24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/>
              <a:t>Reakce jednotlivých nástrojů je lepší si vyzkoušet.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720725" y="4792508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90120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88479" y="1611908"/>
            <a:ext cx="7975988" cy="4318618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cs-CZ" dirty="0"/>
              <a:t>Nyní se vrátíme k nástroji </a:t>
            </a:r>
            <a:r>
              <a:rPr lang="cs-CZ" dirty="0" err="1"/>
              <a:t>Attract</a:t>
            </a:r>
            <a:endParaRPr lang="cs-CZ" dirty="0"/>
          </a:p>
          <a:p>
            <a:pPr lvl="1">
              <a:lnSpc>
                <a:spcPct val="100000"/>
              </a:lnSpc>
            </a:pPr>
            <a:r>
              <a:rPr lang="cs-CZ" dirty="0"/>
              <a:t>Pro použití tohoto nástroje potřebujeme do pracovního prostoru přidat ještě jeden objekt.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Řekněme tedy, že chceme domodelovat spodní část podstavce.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Přes odkaz </a:t>
            </a:r>
            <a:r>
              <a:rPr lang="cs-CZ" dirty="0" err="1"/>
              <a:t>Meshmix</a:t>
            </a:r>
            <a:r>
              <a:rPr lang="cs-CZ" dirty="0"/>
              <a:t> (kulatá hlava) si vložíme do prostředí nějaký kvádr.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Objekt do prostoru vložíme jednoduše – uchopíme vybraný objekt levým tlačítkem myši a přetáhneme na pracovní plochu.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58959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88479" y="1611908"/>
            <a:ext cx="7975988" cy="431861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dirty="0"/>
              <a:t>Objekt upravíme pomocí táhel.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K šipkám a obloukům, které již známe, se přidává ještě kostička.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Pomocí té můžeme objekt upravit na požadovaný tvar a následně umístíme standartním způsobem (pomocí šipek) na správné místo.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Přidáním nového objektu nám přibyla další kolonka v tabulce objektů.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Objekt, který je označen v tabulce – je zároveň zvýrazněný světlem na pracovní ploše.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Proces je znázorněn na následujícím obrázku.	</a:t>
            </a:r>
            <a:br>
              <a:rPr lang="cs-CZ" dirty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66202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Meshmix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5" y="1592945"/>
            <a:ext cx="8690350" cy="461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668021" y="5683756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422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88479" y="1611908"/>
            <a:ext cx="7975988" cy="431861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dirty="0"/>
              <a:t>Práci s nástrojem </a:t>
            </a:r>
            <a:r>
              <a:rPr lang="cs-CZ" dirty="0" err="1"/>
              <a:t>Attract</a:t>
            </a:r>
            <a:r>
              <a:rPr lang="cs-CZ" dirty="0"/>
              <a:t> je nutné se orientovat v tabulce objektů.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Objekt, který k sobě přitahuje druhý, se rozliší pomocí ikon magnetu (vedle oka).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 našem případě je to tedy socha, ke které „přitáhneme“ podstavec.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V tabulce objektů u modelu sochy klikneme na ikonu magnetu. 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Socha nám zmodrá a částečně zprůhlední. </a:t>
            </a:r>
            <a:br>
              <a:rPr lang="cs-CZ" dirty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7490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36209" cy="38164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V této části si ukážeme pracovní prostor softwaru </a:t>
            </a:r>
            <a:r>
              <a:rPr lang="cs-CZ" sz="2400" dirty="0" err="1"/>
              <a:t>Meshmixer</a:t>
            </a:r>
            <a:r>
              <a:rPr lang="cs-CZ" sz="2400" dirty="0"/>
              <a:t>, kde můžeme domodelovat části skenovaných objektů.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Následně si popíšeme, jak v připravit model pro 3D tisk.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 </a:t>
            </a:r>
            <a:r>
              <a:rPr lang="cs-CZ" sz="2400" dirty="0" err="1"/>
              <a:t>meshmixeru</a:t>
            </a:r>
            <a:r>
              <a:rPr lang="cs-CZ" sz="2400" dirty="0"/>
              <a:t> se dělají složitější úkony jako například domodelování tvaru hlavy, uší, nosu, bot, podstavců a </a:t>
            </a:r>
            <a:r>
              <a:rPr lang="cs-CZ" sz="2400" dirty="0" err="1"/>
              <a:t>podovných</a:t>
            </a:r>
            <a:r>
              <a:rPr lang="cs-CZ" sz="2400" dirty="0"/>
              <a:t> komponentů.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99629" y="1998282"/>
            <a:ext cx="8309111" cy="335038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cs-CZ" dirty="0"/>
              <a:t>Nyní označíme – klikneme v té samé tabulce na objekt podstavce – podstavec se označí.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Přes příkaz Edit vybereme nástroj (štětec) </a:t>
            </a:r>
            <a:r>
              <a:rPr lang="cs-CZ" dirty="0" err="1"/>
              <a:t>Attract</a:t>
            </a:r>
            <a:endParaRPr lang="cs-CZ" dirty="0"/>
          </a:p>
          <a:p>
            <a:pPr lvl="1">
              <a:lnSpc>
                <a:spcPct val="100000"/>
              </a:lnSpc>
            </a:pPr>
            <a:r>
              <a:rPr lang="cs-CZ" dirty="0"/>
              <a:t>Přejedeme po podstavci v místě, kde chceme, aby se potkal se sochou.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Je nutné mít na paměti, že to, co není v tuto chvíli modré – může být lehce zdeformované.</a:t>
            </a:r>
            <a:br>
              <a:rPr lang="cs-CZ" dirty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2518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0" name="Picture 2" descr="Attrac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90689"/>
            <a:ext cx="8726826" cy="46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668021" y="5683756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19792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2254592"/>
            <a:ext cx="9134303" cy="3350385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 spojení opět klikneme na ikonu magnetu a objekt zšedne.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Pokud označíme oba dva objekty najednou, otevře se nám nabídka, se kterou jsme se setkali na začátku – Edit.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Pokud nebudeme dělat další úpravy (posuny, rotaci) na podstavci, můžeme objekty spojit pomocí příkazu </a:t>
            </a:r>
            <a:r>
              <a:rPr lang="cs-CZ" b="1" dirty="0" err="1"/>
              <a:t>Boolean</a:t>
            </a:r>
            <a:r>
              <a:rPr lang="cs-CZ" b="1" dirty="0"/>
              <a:t> Union.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Toto můžeme vidět na dalším obrázku.</a:t>
            </a:r>
            <a:br>
              <a:rPr lang="cs-CZ" dirty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8893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olenUnio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1741973"/>
            <a:ext cx="8811215" cy="46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9" name="Obdélník 8"/>
          <p:cNvSpPr/>
          <p:nvPr/>
        </p:nvSpPr>
        <p:spPr>
          <a:xfrm>
            <a:off x="7696044" y="5789613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9273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697" y="1972640"/>
            <a:ext cx="9134303" cy="380599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Překročíme k fázi </a:t>
            </a:r>
            <a:r>
              <a:rPr lang="cs-CZ" dirty="0" err="1"/>
              <a:t>Analysis</a:t>
            </a:r>
            <a:r>
              <a:rPr lang="cs-CZ" dirty="0"/>
              <a:t>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Pokrývá již zmiňované nástroji pro analyzování chyb a děr.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Dále nástroj </a:t>
            </a:r>
            <a:r>
              <a:rPr lang="cs-CZ" dirty="0" err="1"/>
              <a:t>Inspector</a:t>
            </a:r>
            <a:r>
              <a:rPr lang="cs-CZ" dirty="0"/>
              <a:t>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Pokud se nám nachází díra na rovném povrchu, nebude potřeba žádné domodelování.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Pokud se díra nachází na nějaké z choulostivých částí jako hlava, uši apod. bude nutné vrátit se po vyplnění znovu k modelaci.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Nyní si ukážeme, jak to vypadá, a proč je nutné v některých případech znovu modelovat.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71576" y="606059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74553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alysis - inspector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2" y="1485900"/>
            <a:ext cx="8811195" cy="467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9" name="Obdélník 8"/>
          <p:cNvSpPr/>
          <p:nvPr/>
        </p:nvSpPr>
        <p:spPr>
          <a:xfrm>
            <a:off x="7127332" y="6160819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03006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697" y="1770476"/>
            <a:ext cx="9134303" cy="380599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u modré šipky nedošlo k žádným nerovnostem ani k deformacím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u červené je tomu přesně naopak - je nutné kulatý tvar domodelovat pomocí výše zmiňovaných nástrojů na paletě </a:t>
            </a:r>
            <a:r>
              <a:rPr lang="cs-CZ" dirty="0" err="1"/>
              <a:t>Brushes</a:t>
            </a:r>
            <a:r>
              <a:rPr lang="cs-CZ" dirty="0"/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Modré kuličky značí díry.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Kliknutím na kuličku se daná díra vyplní.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Růžová kulička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 značí drobné až velmi malé oddělené části, které se automatickou opravou odstraní.</a:t>
            </a:r>
          </a:p>
        </p:txBody>
      </p:sp>
    </p:spTree>
    <p:extLst>
      <p:ext uri="{BB962C8B-B14F-4D97-AF65-F5344CB8AC3E}">
        <p14:creationId xmlns:p14="http://schemas.microsoft.com/office/powerpoint/2010/main" val="58817033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794909"/>
            <a:ext cx="8219903" cy="3805998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Červenou kuličkou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 ta nám říká, že se v modelu nachází chyba v geometrii v reálném čase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tato chyba je pro nás nežádoucí v momentě kdy chceme daný model vytisknout.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Jednotlivé chyby lze odstraňovat postupně </a:t>
            </a:r>
            <a:r>
              <a:rPr lang="cs-CZ" dirty="0" err="1"/>
              <a:t>proklikáváním</a:t>
            </a:r>
            <a:r>
              <a:rPr lang="cs-CZ" dirty="0"/>
              <a:t>, pokud nám barva zčerná, znamená to, že došlo k chybě. 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V takovém případě Zvolíme možnost Auto </a:t>
            </a:r>
            <a:r>
              <a:rPr lang="cs-CZ" sz="2200" dirty="0" err="1"/>
              <a:t>Repair</a:t>
            </a:r>
            <a:r>
              <a:rPr lang="cs-CZ" sz="2200" dirty="0"/>
              <a:t> </a:t>
            </a:r>
            <a:r>
              <a:rPr lang="cs-CZ" sz="2200" dirty="0" err="1"/>
              <a:t>All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924793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Uložení souboru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2048" y="1770476"/>
            <a:ext cx="8219903" cy="3805998"/>
          </a:xfrm>
        </p:spPr>
        <p:txBody>
          <a:bodyPr/>
          <a:lstStyle/>
          <a:p>
            <a:r>
              <a:rPr lang="cs-CZ" sz="2400" dirty="0"/>
              <a:t>Pokud máme model hotový ve finální podobě, stačí už jen uložit do formátu *.</a:t>
            </a:r>
            <a:r>
              <a:rPr lang="cs-CZ" sz="2400" dirty="0" err="1"/>
              <a:t>stl</a:t>
            </a:r>
            <a:r>
              <a:rPr lang="cs-CZ" sz="2400" dirty="0"/>
              <a:t> a předat dál do tisku.</a:t>
            </a:r>
          </a:p>
          <a:p>
            <a:r>
              <a:rPr lang="cs-CZ" sz="2400" dirty="0"/>
              <a:t>Standartní formát </a:t>
            </a:r>
            <a:r>
              <a:rPr lang="cs-CZ" sz="2400" dirty="0" err="1"/>
              <a:t>Meshmixeru</a:t>
            </a:r>
            <a:r>
              <a:rPr lang="cs-CZ" sz="2400" dirty="0"/>
              <a:t> je *.mix, pro jiné použití patrně nevyužitelný.</a:t>
            </a:r>
          </a:p>
          <a:p>
            <a:r>
              <a:rPr lang="cs-CZ" sz="2400" dirty="0"/>
              <a:t>Proto nám nabízí další možnosti v exportování. </a:t>
            </a:r>
          </a:p>
          <a:p>
            <a:r>
              <a:rPr lang="cs-CZ" sz="2400" dirty="0"/>
              <a:t>Objekt můžeme exportovat jako *.</a:t>
            </a:r>
            <a:r>
              <a:rPr lang="cs-CZ" sz="2400" dirty="0" err="1"/>
              <a:t>obj</a:t>
            </a:r>
            <a:r>
              <a:rPr lang="cs-CZ" sz="2400" dirty="0"/>
              <a:t>, *.</a:t>
            </a:r>
            <a:r>
              <a:rPr lang="cs-CZ" sz="2400" dirty="0" err="1"/>
              <a:t>amf</a:t>
            </a:r>
            <a:r>
              <a:rPr lang="cs-CZ" sz="2400" dirty="0"/>
              <a:t>, *.</a:t>
            </a:r>
            <a:r>
              <a:rPr lang="cs-CZ" sz="2400" dirty="0" err="1"/>
              <a:t>ply</a:t>
            </a:r>
            <a:r>
              <a:rPr lang="cs-CZ" sz="2400" dirty="0"/>
              <a:t> a také již zmiňované a pro nás nejpoužívanější *.</a:t>
            </a:r>
            <a:r>
              <a:rPr lang="cs-CZ" sz="2400" dirty="0" err="1"/>
              <a:t>stl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976225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759325"/>
            <a:ext cx="7176537" cy="380599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Kontrolní otázky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Co je potřeba udělat pokud se importovaný model nachází v nesprávné poloze?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Jakými dvěma způsoby můžeme otáčet modelem?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K čemu slouží funkce „</a:t>
            </a:r>
            <a:r>
              <a:rPr lang="cs-CZ" sz="2400" dirty="0" err="1"/>
              <a:t>Attract</a:t>
            </a:r>
            <a:r>
              <a:rPr lang="cs-CZ" sz="2400" dirty="0"/>
              <a:t>“?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Pomocí jaké funkce spojíme dva modely k sobě?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/>
              <a:t>Co značí modrá kulička během úprav modelu?</a:t>
            </a:r>
          </a:p>
          <a:p>
            <a:pPr marL="457200" indent="-457200">
              <a:buFont typeface="+mj-lt"/>
              <a:buAutoNum type="arabicPeriod"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6947794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Software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63548" y="1698915"/>
            <a:ext cx="7886700" cy="3237029"/>
          </a:xfrm>
        </p:spPr>
        <p:txBody>
          <a:bodyPr/>
          <a:lstStyle/>
          <a:p>
            <a:r>
              <a:rPr lang="cs-CZ" sz="2000" dirty="0"/>
              <a:t>Po spuštění programu se zobrazí hlavní nabídka.</a:t>
            </a:r>
          </a:p>
          <a:p>
            <a:r>
              <a:rPr lang="cs-CZ" sz="2000" dirty="0"/>
              <a:t>Nás zajímá příkaz ,,Import“</a:t>
            </a:r>
          </a:p>
          <a:p>
            <a:r>
              <a:rPr lang="cs-CZ" sz="2000" dirty="0"/>
              <a:t>Pokud jsme s programem již pracovali, příkaz ,,Open“ </a:t>
            </a:r>
          </a:p>
          <a:p>
            <a:endParaRPr lang="cs-CZ" sz="2400" dirty="0"/>
          </a:p>
        </p:txBody>
      </p:sp>
      <p:pic>
        <p:nvPicPr>
          <p:cNvPr id="1026" name="Picture 2" descr="hlavní nabídk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932403"/>
            <a:ext cx="6787039" cy="359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5084" y="615023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030105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dedic@mail.vstecb.cz</a:t>
            </a:r>
          </a:p>
        </p:txBody>
      </p:sp>
    </p:spTree>
    <p:extLst>
      <p:ext uri="{BB962C8B-B14F-4D97-AF65-F5344CB8AC3E}">
        <p14:creationId xmlns:p14="http://schemas.microsoft.com/office/powerpoint/2010/main" val="108911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Software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063548" y="1698915"/>
            <a:ext cx="7886700" cy="3237029"/>
          </a:xfrm>
        </p:spPr>
        <p:txBody>
          <a:bodyPr/>
          <a:lstStyle/>
          <a:p>
            <a:r>
              <a:rPr lang="cs-CZ" sz="2000" dirty="0"/>
              <a:t>Zvolíme příkaz Import </a:t>
            </a:r>
          </a:p>
          <a:p>
            <a:r>
              <a:rPr lang="cs-CZ" sz="2000" dirty="0"/>
              <a:t>Rozbalí se nám okno s výběrem, kde si standardně najdeme soubor, který potřebujeme naimportovat do programu.</a:t>
            </a:r>
          </a:p>
          <a:p>
            <a:endParaRPr lang="cs-CZ" sz="2400" dirty="0"/>
          </a:p>
        </p:txBody>
      </p:sp>
      <p:pic>
        <p:nvPicPr>
          <p:cNvPr id="1026" name="Picture 2" descr="hlavní nabídk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932403"/>
            <a:ext cx="6787039" cy="359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5084" y="6150230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546087" y="3464263"/>
            <a:ext cx="390293" cy="718935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64081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Prostředí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03249" y="1485901"/>
            <a:ext cx="7812824" cy="1336950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1</a:t>
            </a:r>
            <a:r>
              <a:rPr lang="cs-CZ" sz="2000" dirty="0"/>
              <a:t> – importovaný model		</a:t>
            </a:r>
            <a:r>
              <a:rPr lang="cs-CZ" sz="2000" dirty="0">
                <a:solidFill>
                  <a:srgbClr val="FF0000"/>
                </a:solidFill>
              </a:rPr>
              <a:t>4</a:t>
            </a:r>
            <a:r>
              <a:rPr lang="cs-CZ" sz="2000" dirty="0"/>
              <a:t>- Edit – </a:t>
            </a:r>
            <a:r>
              <a:rPr lang="cs-CZ" sz="2000" dirty="0">
                <a:solidFill>
                  <a:srgbClr val="FF0000"/>
                </a:solidFill>
              </a:rPr>
              <a:t>4a</a:t>
            </a:r>
            <a:r>
              <a:rPr lang="cs-CZ" sz="2000" dirty="0"/>
              <a:t> </a:t>
            </a:r>
            <a:r>
              <a:rPr lang="cs-CZ" sz="2000" dirty="0" err="1"/>
              <a:t>Transform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4b</a:t>
            </a:r>
            <a:r>
              <a:rPr lang="cs-CZ" sz="2000" dirty="0"/>
              <a:t> Plane </a:t>
            </a:r>
            <a:r>
              <a:rPr lang="cs-CZ" sz="2000" dirty="0" err="1"/>
              <a:t>Cut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2</a:t>
            </a:r>
            <a:r>
              <a:rPr lang="cs-CZ" sz="2000" dirty="0"/>
              <a:t> – tabulka s přehledem objektů	</a:t>
            </a:r>
            <a:r>
              <a:rPr lang="cs-CZ" sz="2000" dirty="0">
                <a:solidFill>
                  <a:srgbClr val="FF0000"/>
                </a:solidFill>
              </a:rPr>
              <a:t>5</a:t>
            </a:r>
            <a:r>
              <a:rPr lang="cs-CZ" sz="2000" dirty="0"/>
              <a:t> - </a:t>
            </a:r>
            <a:r>
              <a:rPr lang="cs-CZ" sz="2000" dirty="0" err="1"/>
              <a:t>Sculpt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</a:rPr>
              <a:t>3</a:t>
            </a:r>
            <a:r>
              <a:rPr lang="cs-CZ" sz="2000" dirty="0"/>
              <a:t> - rotační kostka			</a:t>
            </a:r>
            <a:r>
              <a:rPr lang="cs-CZ" sz="2000" dirty="0">
                <a:solidFill>
                  <a:srgbClr val="FF0000"/>
                </a:solidFill>
              </a:rPr>
              <a:t>6</a:t>
            </a:r>
            <a:r>
              <a:rPr lang="cs-CZ" sz="2000" dirty="0"/>
              <a:t> - </a:t>
            </a:r>
            <a:r>
              <a:rPr lang="cs-CZ" sz="2000" dirty="0" err="1"/>
              <a:t>Analysis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0" name="Picture 2" descr="popis prostředí a prvních úkonů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28" y="2710346"/>
            <a:ext cx="7508347" cy="38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296984" y="6190653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89866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Prostředí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981821"/>
            <a:ext cx="7980092" cy="3643312"/>
          </a:xfrm>
        </p:spPr>
        <p:txBody>
          <a:bodyPr/>
          <a:lstStyle/>
          <a:p>
            <a:r>
              <a:rPr lang="cs-CZ" sz="2200" b="1" dirty="0"/>
              <a:t>Tabulka s přehledem objektů </a:t>
            </a:r>
            <a:r>
              <a:rPr lang="cs-CZ" sz="2200" dirty="0"/>
              <a:t>– ikonka oka zde funguje také pro přepínání viditelnosti, magnet do tvaru podkovy slouží pro připojování různých těles.</a:t>
            </a:r>
          </a:p>
          <a:p>
            <a:r>
              <a:rPr lang="cs-CZ" sz="2200" b="1" dirty="0"/>
              <a:t>Rotační kostka </a:t>
            </a:r>
            <a:r>
              <a:rPr lang="cs-CZ" sz="2200" dirty="0"/>
              <a:t>– máme dvě možnosti, jak s modelem otáčet. Jednou z nich je právě tato kostka – buďto klikneme na místo, které se nám zvýrazní, nebo uchopíme kostku a otáčíme jí. Další způsob je klasicky myší – stiskneme pravé tlačítko myši a vzápětí otáčíme modelem.</a:t>
            </a:r>
          </a:p>
          <a:p>
            <a:r>
              <a:rPr lang="cs-CZ" sz="2200" b="1" dirty="0" err="1"/>
              <a:t>Sculpt</a:t>
            </a:r>
            <a:r>
              <a:rPr lang="cs-CZ" sz="2200" dirty="0"/>
              <a:t> – Pod tímto příkazem se nám rozbalí paletka nástrojů pro modelování.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76535912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Prostředí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981821"/>
            <a:ext cx="7980092" cy="3643312"/>
          </a:xfrm>
        </p:spPr>
        <p:txBody>
          <a:bodyPr/>
          <a:lstStyle/>
          <a:p>
            <a:r>
              <a:rPr lang="cs-CZ" sz="2400" b="1" dirty="0"/>
              <a:t>Edit</a:t>
            </a:r>
            <a:r>
              <a:rPr lang="cs-CZ" sz="2400" dirty="0"/>
              <a:t> – Tento příkaz nám rozbalí panel nástrojů. Z tohoto panelu nejčastěji využíváme nástroj: </a:t>
            </a:r>
          </a:p>
          <a:p>
            <a:pPr lvl="1"/>
            <a:r>
              <a:rPr lang="cs-CZ" sz="2200" b="1" dirty="0" err="1"/>
              <a:t>Transform</a:t>
            </a:r>
            <a:r>
              <a:rPr lang="cs-CZ" sz="2200" dirty="0"/>
              <a:t> – nástroj pro manipulaci objektu v prostoru. Slouží tedy pro otáčení a posouvání označeného modelu.</a:t>
            </a:r>
          </a:p>
          <a:p>
            <a:pPr lvl="1"/>
            <a:r>
              <a:rPr lang="cs-CZ" sz="2200" b="1" dirty="0"/>
              <a:t>Plane </a:t>
            </a:r>
            <a:r>
              <a:rPr lang="cs-CZ" sz="2200" b="1" dirty="0" err="1"/>
              <a:t>Cut</a:t>
            </a:r>
            <a:r>
              <a:rPr lang="cs-CZ" sz="2200" b="1" dirty="0"/>
              <a:t> </a:t>
            </a:r>
            <a:r>
              <a:rPr lang="cs-CZ" sz="2200" dirty="0"/>
              <a:t>– nástroj pro ořez – využijeme v případě, že je potřeba oříznout plochu do roviny.</a:t>
            </a:r>
          </a:p>
          <a:p>
            <a:r>
              <a:rPr lang="cs-CZ" sz="2400" b="1" dirty="0" err="1"/>
              <a:t>Analysis</a:t>
            </a:r>
            <a:r>
              <a:rPr lang="cs-CZ" sz="2400" dirty="0"/>
              <a:t> – příkaz s nástroji pro analyzování chyb, děr a možnosti následného vyplnění.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65575071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0725" y="1793257"/>
            <a:ext cx="7975988" cy="431861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	Je dobré mít model správně usazený na síti, a to proto, aby se nám s ním lépe manipulovalo. Mnohdy se stává, že po importu je model otočený hlavou dolu, že pravá strana je na straně levé apod.</a:t>
            </a:r>
          </a:p>
          <a:p>
            <a:r>
              <a:rPr lang="cs-CZ" sz="2400" dirty="0"/>
              <a:t>Pomocí výše zmíněného nástroje </a:t>
            </a:r>
            <a:r>
              <a:rPr lang="cs-CZ" sz="2400" dirty="0">
                <a:solidFill>
                  <a:srgbClr val="C00000"/>
                </a:solidFill>
              </a:rPr>
              <a:t>4a</a:t>
            </a:r>
            <a:r>
              <a:rPr lang="cs-CZ" sz="2400" dirty="0"/>
              <a:t> model nastavíme do požadované polohy.</a:t>
            </a:r>
          </a:p>
          <a:p>
            <a:r>
              <a:rPr lang="cs-CZ" sz="2400" dirty="0"/>
              <a:t>Po zvolení nástroje se nám na modelu objeví šipky – pomocí šipek můžeme modelem pohybovat v ose směru, pomocí oblouků pak model nakláníme do stran (ručně či zadáním stupňů)</a:t>
            </a:r>
          </a:p>
          <a:p>
            <a:r>
              <a:rPr lang="cs-CZ" sz="2400" dirty="0"/>
              <a:t>Potvrdíme – </a:t>
            </a:r>
            <a:r>
              <a:rPr lang="cs-CZ" sz="2400" dirty="0" err="1"/>
              <a:t>Accept</a:t>
            </a:r>
            <a:r>
              <a:rPr lang="cs-CZ" sz="2400" dirty="0"/>
              <a:t>.</a:t>
            </a:r>
            <a:endParaRPr lang="cs-CZ" sz="2200" dirty="0"/>
          </a:p>
        </p:txBody>
      </p:sp>
      <p:pic>
        <p:nvPicPr>
          <p:cNvPr id="9" name="Picture 2" descr="Image result for žárovka kreslená symb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9" t="20251" r="18461" b="19749"/>
          <a:stretch/>
        </p:blipFill>
        <p:spPr bwMode="auto">
          <a:xfrm>
            <a:off x="1000163" y="1714772"/>
            <a:ext cx="469823" cy="4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73212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sz="3600" b="1" dirty="0">
                <a:solidFill>
                  <a:schemeClr val="accent2">
                    <a:lumMod val="50000"/>
                  </a:schemeClr>
                </a:solidFill>
              </a:rPr>
              <a:t>Úpravy v </a:t>
            </a:r>
            <a:r>
              <a:rPr lang="cs-CZ" sz="3600" b="1" dirty="0" err="1">
                <a:solidFill>
                  <a:schemeClr val="accent2">
                    <a:lumMod val="50000"/>
                  </a:schemeClr>
                </a:solidFill>
              </a:rPr>
              <a:t>Meshmixeru</a:t>
            </a:r>
            <a:endParaRPr lang="cs-CZ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074" name="Picture 2" descr="nástroj 4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584627"/>
            <a:ext cx="8703322" cy="466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20725" y="5923458"/>
            <a:ext cx="119289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Zdroj: Vlastní</a:t>
            </a:r>
            <a:endParaRPr lang="cs-CZ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02339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7102</TotalTime>
  <Words>2086</Words>
  <Application>Microsoft Office PowerPoint</Application>
  <PresentationFormat>Předvádění na obrazovce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Trebuchet MS</vt:lpstr>
      <vt:lpstr>Motiv Office</vt:lpstr>
      <vt:lpstr>Zpracování dat z optického 3D skeneru v Artec Studiu </vt:lpstr>
      <vt:lpstr>Úvod</vt:lpstr>
      <vt:lpstr>Software Meshmixer</vt:lpstr>
      <vt:lpstr>Software Meshmixer</vt:lpstr>
      <vt:lpstr>Prostředí Meshmixeru</vt:lpstr>
      <vt:lpstr>Prostředí Meshmixeru</vt:lpstr>
      <vt:lpstr>Prostředí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Úpravy v Meshmixeru</vt:lpstr>
      <vt:lpstr>Uložení souboru v Meshmixeru</vt:lpstr>
      <vt:lpstr>Prezentace aplikace PowerPoint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299</cp:revision>
  <dcterms:created xsi:type="dcterms:W3CDTF">2015-10-09T09:08:26Z</dcterms:created>
  <dcterms:modified xsi:type="dcterms:W3CDTF">2020-06-23T06:32:16Z</dcterms:modified>
</cp:coreProperties>
</file>