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2" r:id="rId1"/>
  </p:sldMasterIdLst>
  <p:notesMasterIdLst>
    <p:notesMasterId r:id="rId14"/>
  </p:notesMasterIdLst>
  <p:sldIdLst>
    <p:sldId id="256" r:id="rId2"/>
    <p:sldId id="380" r:id="rId3"/>
    <p:sldId id="382" r:id="rId4"/>
    <p:sldId id="383" r:id="rId5"/>
    <p:sldId id="384" r:id="rId6"/>
    <p:sldId id="385" r:id="rId7"/>
    <p:sldId id="386" r:id="rId8"/>
    <p:sldId id="387" r:id="rId9"/>
    <p:sldId id="388" r:id="rId10"/>
    <p:sldId id="389" r:id="rId11"/>
    <p:sldId id="390" r:id="rId12"/>
    <p:sldId id="293" r:id="rId13"/>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1pPr>
    <a:lvl2pPr marL="457200" algn="l"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2pPr>
    <a:lvl3pPr marL="914400" algn="l"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3pPr>
    <a:lvl4pPr marL="1371600" algn="l"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4pPr>
    <a:lvl5pPr marL="1828800" algn="l"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5pPr>
    <a:lvl6pPr marL="2286000" algn="l" defTabSz="914400" rtl="0" eaLnBrk="1" latinLnBrk="0" hangingPunct="1">
      <a:defRPr kern="1200">
        <a:solidFill>
          <a:schemeClr val="tx1"/>
        </a:solidFill>
        <a:latin typeface="Trebuchet MS" panose="020B0703020202090204" pitchFamily="34" charset="0"/>
        <a:ea typeface="+mn-ea"/>
        <a:cs typeface="+mn-cs"/>
      </a:defRPr>
    </a:lvl6pPr>
    <a:lvl7pPr marL="2743200" algn="l" defTabSz="914400" rtl="0" eaLnBrk="1" latinLnBrk="0" hangingPunct="1">
      <a:defRPr kern="1200">
        <a:solidFill>
          <a:schemeClr val="tx1"/>
        </a:solidFill>
        <a:latin typeface="Trebuchet MS" panose="020B0703020202090204" pitchFamily="34" charset="0"/>
        <a:ea typeface="+mn-ea"/>
        <a:cs typeface="+mn-cs"/>
      </a:defRPr>
    </a:lvl7pPr>
    <a:lvl8pPr marL="3200400" algn="l" defTabSz="914400" rtl="0" eaLnBrk="1" latinLnBrk="0" hangingPunct="1">
      <a:defRPr kern="1200">
        <a:solidFill>
          <a:schemeClr val="tx1"/>
        </a:solidFill>
        <a:latin typeface="Trebuchet MS" panose="020B0703020202090204" pitchFamily="34" charset="0"/>
        <a:ea typeface="+mn-ea"/>
        <a:cs typeface="+mn-cs"/>
      </a:defRPr>
    </a:lvl8pPr>
    <a:lvl9pPr marL="3657600" algn="l" defTabSz="914400" rtl="0" eaLnBrk="1" latinLnBrk="0" hangingPunct="1">
      <a:defRPr kern="1200">
        <a:solidFill>
          <a:schemeClr val="tx1"/>
        </a:solidFill>
        <a:latin typeface="Trebuchet MS" panose="020B070302020209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14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štýlu, mriežka tabuľ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Stredný štý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875" autoAdjust="0"/>
    <p:restoredTop sz="94660"/>
  </p:normalViewPr>
  <p:slideViewPr>
    <p:cSldViewPr snapToGrid="0">
      <p:cViewPr varScale="1">
        <p:scale>
          <a:sx n="116" d="100"/>
          <a:sy n="116" d="100"/>
        </p:scale>
        <p:origin x="17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hlavičky 1">
            <a:extLst>
              <a:ext uri="{FF2B5EF4-FFF2-40B4-BE49-F238E27FC236}">
                <a16:creationId xmlns:a16="http://schemas.microsoft.com/office/drawing/2014/main" id="{E169075B-CC2A-A246-9BE2-44B3792662D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cs-CZ"/>
          </a:p>
        </p:txBody>
      </p:sp>
      <p:sp>
        <p:nvSpPr>
          <p:cNvPr id="3" name="Zástupný symbol dátumu 2">
            <a:extLst>
              <a:ext uri="{FF2B5EF4-FFF2-40B4-BE49-F238E27FC236}">
                <a16:creationId xmlns:a16="http://schemas.microsoft.com/office/drawing/2014/main" id="{0D72DE7B-9807-304E-B113-07106B5FE3F9}"/>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A966E3F7-B81A-E347-899F-ECE6E9467646}" type="datetimeFigureOut">
              <a:rPr lang="cs-CZ"/>
              <a:pPr>
                <a:defRPr/>
              </a:pPr>
              <a:t>11.06.2020</a:t>
            </a:fld>
            <a:endParaRPr lang="cs-CZ"/>
          </a:p>
        </p:txBody>
      </p:sp>
      <p:sp>
        <p:nvSpPr>
          <p:cNvPr id="4" name="Zástupný symbol obrazu snímky 3">
            <a:extLst>
              <a:ext uri="{FF2B5EF4-FFF2-40B4-BE49-F238E27FC236}">
                <a16:creationId xmlns:a16="http://schemas.microsoft.com/office/drawing/2014/main" id="{7C452DB2-D0A0-9048-BA12-FEF1EBDB4BD5}"/>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oznámok 4">
            <a:extLst>
              <a:ext uri="{FF2B5EF4-FFF2-40B4-BE49-F238E27FC236}">
                <a16:creationId xmlns:a16="http://schemas.microsoft.com/office/drawing/2014/main" id="{F1CC6C1C-37F6-1445-88D8-C0C31522382C}"/>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noProof="0"/>
              <a:t>Upravte štýl predlohy textu.</a:t>
            </a:r>
          </a:p>
          <a:p>
            <a:pPr lvl="1"/>
            <a:r>
              <a:rPr lang="sk-SK" noProof="0"/>
              <a:t>Druhá úroveň</a:t>
            </a:r>
          </a:p>
          <a:p>
            <a:pPr lvl="2"/>
            <a:r>
              <a:rPr lang="sk-SK" noProof="0"/>
              <a:t>Tretia úroveň</a:t>
            </a:r>
          </a:p>
          <a:p>
            <a:pPr lvl="3"/>
            <a:r>
              <a:rPr lang="sk-SK" noProof="0"/>
              <a:t>Štvrtá úroveň</a:t>
            </a:r>
          </a:p>
          <a:p>
            <a:pPr lvl="4"/>
            <a:r>
              <a:rPr lang="sk-SK" noProof="0"/>
              <a:t>Piata úroveň</a:t>
            </a:r>
            <a:endParaRPr lang="cs-CZ" noProof="0"/>
          </a:p>
        </p:txBody>
      </p:sp>
      <p:sp>
        <p:nvSpPr>
          <p:cNvPr id="6" name="Zástupný symbol päty 5">
            <a:extLst>
              <a:ext uri="{FF2B5EF4-FFF2-40B4-BE49-F238E27FC236}">
                <a16:creationId xmlns:a16="http://schemas.microsoft.com/office/drawing/2014/main" id="{22E57085-77BB-3B47-9F92-3AF9F2BD465F}"/>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cs-CZ"/>
          </a:p>
        </p:txBody>
      </p:sp>
      <p:sp>
        <p:nvSpPr>
          <p:cNvPr id="7" name="Zástupný symbol čísla snímky 6">
            <a:extLst>
              <a:ext uri="{FF2B5EF4-FFF2-40B4-BE49-F238E27FC236}">
                <a16:creationId xmlns:a16="http://schemas.microsoft.com/office/drawing/2014/main" id="{5A75D23F-AD84-E848-AE8A-0ADFDF92EB9E}"/>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D86AC7EC-89F2-3946-BE34-997CEAFD66F6}" type="slidenum">
              <a:rPr lang="cs-CZ" altLang="cs-CZ"/>
              <a:pPr>
                <a:defRPr/>
              </a:pPr>
              <a:t>‹#›</a:t>
            </a:fld>
            <a:endParaRPr lang="cs-CZ" altLang="cs-CZ"/>
          </a:p>
        </p:txBody>
      </p:sp>
    </p:spTree>
    <p:extLst>
      <p:ext uri="{BB962C8B-B14F-4D97-AF65-F5344CB8AC3E}">
        <p14:creationId xmlns:p14="http://schemas.microsoft.com/office/powerpoint/2010/main" val="33026948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 podnadpisů.</a:t>
            </a:r>
            <a:endParaRPr lang="en-US" dirty="0"/>
          </a:p>
        </p:txBody>
      </p:sp>
      <p:sp>
        <p:nvSpPr>
          <p:cNvPr id="4" name="Date Placeholder 3">
            <a:extLst>
              <a:ext uri="{FF2B5EF4-FFF2-40B4-BE49-F238E27FC236}">
                <a16:creationId xmlns:a16="http://schemas.microsoft.com/office/drawing/2014/main" id="{65DF3C24-F785-6B43-8B82-D51088DB1251}"/>
              </a:ext>
            </a:extLst>
          </p:cNvPr>
          <p:cNvSpPr>
            <a:spLocks noGrp="1"/>
          </p:cNvSpPr>
          <p:nvPr>
            <p:ph type="dt" sz="half" idx="10"/>
          </p:nvPr>
        </p:nvSpPr>
        <p:spPr/>
        <p:txBody>
          <a:bodyPr/>
          <a:lstStyle>
            <a:lvl1pPr>
              <a:defRPr/>
            </a:lvl1pPr>
          </a:lstStyle>
          <a:p>
            <a:pPr>
              <a:defRPr/>
            </a:pPr>
            <a:fld id="{E57E466E-40E1-4441-BABD-D347ADBFB6D7}" type="datetimeFigureOut">
              <a:rPr lang="sk-SK"/>
              <a:pPr>
                <a:defRPr/>
              </a:pPr>
              <a:t>11. 6. 2020</a:t>
            </a:fld>
            <a:endParaRPr lang="sk-SK"/>
          </a:p>
        </p:txBody>
      </p:sp>
      <p:sp>
        <p:nvSpPr>
          <p:cNvPr id="5" name="Footer Placeholder 4">
            <a:extLst>
              <a:ext uri="{FF2B5EF4-FFF2-40B4-BE49-F238E27FC236}">
                <a16:creationId xmlns:a16="http://schemas.microsoft.com/office/drawing/2014/main" id="{48A19104-603D-E64F-8B15-E1FCED0BC22E}"/>
              </a:ext>
            </a:extLst>
          </p:cNvPr>
          <p:cNvSpPr>
            <a:spLocks noGrp="1"/>
          </p:cNvSpPr>
          <p:nvPr>
            <p:ph type="ftr" sz="quarter" idx="11"/>
          </p:nvPr>
        </p:nvSpPr>
        <p:spPr/>
        <p:txBody>
          <a:bodyPr/>
          <a:lstStyle>
            <a:lvl1pPr>
              <a:defRPr/>
            </a:lvl1pPr>
          </a:lstStyle>
          <a:p>
            <a:pPr>
              <a:defRPr/>
            </a:pPr>
            <a:endParaRPr lang="sk-SK"/>
          </a:p>
        </p:txBody>
      </p:sp>
      <p:sp>
        <p:nvSpPr>
          <p:cNvPr id="6" name="Slide Number Placeholder 5">
            <a:extLst>
              <a:ext uri="{FF2B5EF4-FFF2-40B4-BE49-F238E27FC236}">
                <a16:creationId xmlns:a16="http://schemas.microsoft.com/office/drawing/2014/main" id="{B57E06A0-8F70-104A-B71B-FEC199AD6E66}"/>
              </a:ext>
            </a:extLst>
          </p:cNvPr>
          <p:cNvSpPr>
            <a:spLocks noGrp="1"/>
          </p:cNvSpPr>
          <p:nvPr>
            <p:ph type="sldNum" sz="quarter" idx="12"/>
          </p:nvPr>
        </p:nvSpPr>
        <p:spPr/>
        <p:txBody>
          <a:bodyPr/>
          <a:lstStyle>
            <a:lvl1pPr>
              <a:defRPr/>
            </a:lvl1pPr>
          </a:lstStyle>
          <a:p>
            <a:pPr>
              <a:defRPr/>
            </a:pPr>
            <a:fld id="{4ACB1D7E-5C34-B64F-BD06-258E36215471}" type="slidenum">
              <a:rPr lang="sk-SK" altLang="cs-CZ"/>
              <a:pPr>
                <a:defRPr/>
              </a:pPr>
              <a:t>‹#›</a:t>
            </a:fld>
            <a:endParaRPr lang="sk-SK" altLang="cs-CZ"/>
          </a:p>
        </p:txBody>
      </p:sp>
    </p:spTree>
    <p:extLst>
      <p:ext uri="{BB962C8B-B14F-4D97-AF65-F5344CB8AC3E}">
        <p14:creationId xmlns:p14="http://schemas.microsoft.com/office/powerpoint/2010/main" val="940127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a:extLst>
              <a:ext uri="{FF2B5EF4-FFF2-40B4-BE49-F238E27FC236}">
                <a16:creationId xmlns:a16="http://schemas.microsoft.com/office/drawing/2014/main" id="{CB60F7D6-1E73-774B-8E8B-91D80A032F24}"/>
              </a:ext>
            </a:extLst>
          </p:cNvPr>
          <p:cNvSpPr>
            <a:spLocks noGrp="1"/>
          </p:cNvSpPr>
          <p:nvPr>
            <p:ph type="dt" sz="half" idx="10"/>
          </p:nvPr>
        </p:nvSpPr>
        <p:spPr/>
        <p:txBody>
          <a:bodyPr/>
          <a:lstStyle>
            <a:lvl1pPr>
              <a:defRPr/>
            </a:lvl1pPr>
          </a:lstStyle>
          <a:p>
            <a:pPr>
              <a:defRPr/>
            </a:pPr>
            <a:fld id="{98774B43-6C96-4A40-A808-580195111A64}" type="datetimeFigureOut">
              <a:rPr lang="sk-SK"/>
              <a:pPr>
                <a:defRPr/>
              </a:pPr>
              <a:t>11. 6. 2020</a:t>
            </a:fld>
            <a:endParaRPr lang="sk-SK"/>
          </a:p>
        </p:txBody>
      </p:sp>
      <p:sp>
        <p:nvSpPr>
          <p:cNvPr id="5" name="Footer Placeholder 4">
            <a:extLst>
              <a:ext uri="{FF2B5EF4-FFF2-40B4-BE49-F238E27FC236}">
                <a16:creationId xmlns:a16="http://schemas.microsoft.com/office/drawing/2014/main" id="{2730BF08-819A-5545-A329-7DD26A5CCF95}"/>
              </a:ext>
            </a:extLst>
          </p:cNvPr>
          <p:cNvSpPr>
            <a:spLocks noGrp="1"/>
          </p:cNvSpPr>
          <p:nvPr>
            <p:ph type="ftr" sz="quarter" idx="11"/>
          </p:nvPr>
        </p:nvSpPr>
        <p:spPr/>
        <p:txBody>
          <a:bodyPr/>
          <a:lstStyle>
            <a:lvl1pPr>
              <a:defRPr/>
            </a:lvl1pPr>
          </a:lstStyle>
          <a:p>
            <a:pPr>
              <a:defRPr/>
            </a:pPr>
            <a:endParaRPr lang="sk-SK"/>
          </a:p>
        </p:txBody>
      </p:sp>
      <p:sp>
        <p:nvSpPr>
          <p:cNvPr id="6" name="Slide Number Placeholder 5">
            <a:extLst>
              <a:ext uri="{FF2B5EF4-FFF2-40B4-BE49-F238E27FC236}">
                <a16:creationId xmlns:a16="http://schemas.microsoft.com/office/drawing/2014/main" id="{AF081728-870E-764A-A876-B1A2B8B83D40}"/>
              </a:ext>
            </a:extLst>
          </p:cNvPr>
          <p:cNvSpPr>
            <a:spLocks noGrp="1"/>
          </p:cNvSpPr>
          <p:nvPr>
            <p:ph type="sldNum" sz="quarter" idx="12"/>
          </p:nvPr>
        </p:nvSpPr>
        <p:spPr/>
        <p:txBody>
          <a:bodyPr/>
          <a:lstStyle>
            <a:lvl1pPr>
              <a:defRPr/>
            </a:lvl1pPr>
          </a:lstStyle>
          <a:p>
            <a:pPr>
              <a:defRPr/>
            </a:pPr>
            <a:fld id="{4CF86F83-658E-734E-B2D6-C089A0C8927C}" type="slidenum">
              <a:rPr lang="sk-SK" altLang="cs-CZ"/>
              <a:pPr>
                <a:defRPr/>
              </a:pPr>
              <a:t>‹#›</a:t>
            </a:fld>
            <a:endParaRPr lang="sk-SK" altLang="cs-CZ"/>
          </a:p>
        </p:txBody>
      </p:sp>
    </p:spTree>
    <p:extLst>
      <p:ext uri="{BB962C8B-B14F-4D97-AF65-F5344CB8AC3E}">
        <p14:creationId xmlns:p14="http://schemas.microsoft.com/office/powerpoint/2010/main" val="138426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a:extLst>
              <a:ext uri="{FF2B5EF4-FFF2-40B4-BE49-F238E27FC236}">
                <a16:creationId xmlns:a16="http://schemas.microsoft.com/office/drawing/2014/main" id="{66C0A183-B033-BA4A-AEC1-8A75293DCF10}"/>
              </a:ext>
            </a:extLst>
          </p:cNvPr>
          <p:cNvSpPr>
            <a:spLocks noGrp="1"/>
          </p:cNvSpPr>
          <p:nvPr>
            <p:ph type="dt" sz="half" idx="10"/>
          </p:nvPr>
        </p:nvSpPr>
        <p:spPr/>
        <p:txBody>
          <a:bodyPr/>
          <a:lstStyle>
            <a:lvl1pPr>
              <a:defRPr/>
            </a:lvl1pPr>
          </a:lstStyle>
          <a:p>
            <a:pPr>
              <a:defRPr/>
            </a:pPr>
            <a:fld id="{54ADF539-959D-B34E-8709-EBEF908FF6A6}" type="datetimeFigureOut">
              <a:rPr lang="sk-SK"/>
              <a:pPr>
                <a:defRPr/>
              </a:pPr>
              <a:t>11. 6. 2020</a:t>
            </a:fld>
            <a:endParaRPr lang="sk-SK"/>
          </a:p>
        </p:txBody>
      </p:sp>
      <p:sp>
        <p:nvSpPr>
          <p:cNvPr id="5" name="Footer Placeholder 4">
            <a:extLst>
              <a:ext uri="{FF2B5EF4-FFF2-40B4-BE49-F238E27FC236}">
                <a16:creationId xmlns:a16="http://schemas.microsoft.com/office/drawing/2014/main" id="{F5FEE993-7089-2049-8C85-FDCFD5962C0D}"/>
              </a:ext>
            </a:extLst>
          </p:cNvPr>
          <p:cNvSpPr>
            <a:spLocks noGrp="1"/>
          </p:cNvSpPr>
          <p:nvPr>
            <p:ph type="ftr" sz="quarter" idx="11"/>
          </p:nvPr>
        </p:nvSpPr>
        <p:spPr/>
        <p:txBody>
          <a:bodyPr/>
          <a:lstStyle>
            <a:lvl1pPr>
              <a:defRPr/>
            </a:lvl1pPr>
          </a:lstStyle>
          <a:p>
            <a:pPr>
              <a:defRPr/>
            </a:pPr>
            <a:endParaRPr lang="sk-SK"/>
          </a:p>
        </p:txBody>
      </p:sp>
      <p:sp>
        <p:nvSpPr>
          <p:cNvPr id="6" name="Slide Number Placeholder 5">
            <a:extLst>
              <a:ext uri="{FF2B5EF4-FFF2-40B4-BE49-F238E27FC236}">
                <a16:creationId xmlns:a16="http://schemas.microsoft.com/office/drawing/2014/main" id="{192E5A2E-8BA7-0140-9BB0-FB6ACA881D8C}"/>
              </a:ext>
            </a:extLst>
          </p:cNvPr>
          <p:cNvSpPr>
            <a:spLocks noGrp="1"/>
          </p:cNvSpPr>
          <p:nvPr>
            <p:ph type="sldNum" sz="quarter" idx="12"/>
          </p:nvPr>
        </p:nvSpPr>
        <p:spPr/>
        <p:txBody>
          <a:bodyPr/>
          <a:lstStyle>
            <a:lvl1pPr>
              <a:defRPr/>
            </a:lvl1pPr>
          </a:lstStyle>
          <a:p>
            <a:pPr>
              <a:defRPr/>
            </a:pPr>
            <a:fld id="{AFA3E346-8FF3-E940-B041-3BCDA563A3A6}" type="slidenum">
              <a:rPr lang="sk-SK" altLang="cs-CZ"/>
              <a:pPr>
                <a:defRPr/>
              </a:pPr>
              <a:t>‹#›</a:t>
            </a:fld>
            <a:endParaRPr lang="sk-SK" altLang="cs-CZ"/>
          </a:p>
        </p:txBody>
      </p:sp>
    </p:spTree>
    <p:extLst>
      <p:ext uri="{BB962C8B-B14F-4D97-AF65-F5344CB8AC3E}">
        <p14:creationId xmlns:p14="http://schemas.microsoft.com/office/powerpoint/2010/main" val="603966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a:extLst>
              <a:ext uri="{FF2B5EF4-FFF2-40B4-BE49-F238E27FC236}">
                <a16:creationId xmlns:a16="http://schemas.microsoft.com/office/drawing/2014/main" id="{B385C8FD-E78E-6E42-81DD-756DF3B5B662}"/>
              </a:ext>
            </a:extLst>
          </p:cNvPr>
          <p:cNvSpPr>
            <a:spLocks noGrp="1"/>
          </p:cNvSpPr>
          <p:nvPr>
            <p:ph type="dt" sz="half" idx="10"/>
          </p:nvPr>
        </p:nvSpPr>
        <p:spPr/>
        <p:txBody>
          <a:bodyPr/>
          <a:lstStyle>
            <a:lvl1pPr>
              <a:defRPr/>
            </a:lvl1pPr>
          </a:lstStyle>
          <a:p>
            <a:pPr>
              <a:defRPr/>
            </a:pPr>
            <a:fld id="{62A7EFCF-2DF6-BE46-9AFE-ACD35B994AF3}" type="datetimeFigureOut">
              <a:rPr lang="sk-SK"/>
              <a:pPr>
                <a:defRPr/>
              </a:pPr>
              <a:t>11. 6. 2020</a:t>
            </a:fld>
            <a:endParaRPr lang="sk-SK"/>
          </a:p>
        </p:txBody>
      </p:sp>
      <p:sp>
        <p:nvSpPr>
          <p:cNvPr id="5" name="Footer Placeholder 4">
            <a:extLst>
              <a:ext uri="{FF2B5EF4-FFF2-40B4-BE49-F238E27FC236}">
                <a16:creationId xmlns:a16="http://schemas.microsoft.com/office/drawing/2014/main" id="{AEAE771D-66FD-BE47-A661-6E0A7D16B41F}"/>
              </a:ext>
            </a:extLst>
          </p:cNvPr>
          <p:cNvSpPr>
            <a:spLocks noGrp="1"/>
          </p:cNvSpPr>
          <p:nvPr>
            <p:ph type="ftr" sz="quarter" idx="11"/>
          </p:nvPr>
        </p:nvSpPr>
        <p:spPr/>
        <p:txBody>
          <a:bodyPr/>
          <a:lstStyle>
            <a:lvl1pPr>
              <a:defRPr/>
            </a:lvl1pPr>
          </a:lstStyle>
          <a:p>
            <a:pPr>
              <a:defRPr/>
            </a:pPr>
            <a:endParaRPr lang="sk-SK"/>
          </a:p>
        </p:txBody>
      </p:sp>
      <p:sp>
        <p:nvSpPr>
          <p:cNvPr id="6" name="Slide Number Placeholder 5">
            <a:extLst>
              <a:ext uri="{FF2B5EF4-FFF2-40B4-BE49-F238E27FC236}">
                <a16:creationId xmlns:a16="http://schemas.microsoft.com/office/drawing/2014/main" id="{42027475-0B63-1144-B2E9-6BBD77776174}"/>
              </a:ext>
            </a:extLst>
          </p:cNvPr>
          <p:cNvSpPr>
            <a:spLocks noGrp="1"/>
          </p:cNvSpPr>
          <p:nvPr>
            <p:ph type="sldNum" sz="quarter" idx="12"/>
          </p:nvPr>
        </p:nvSpPr>
        <p:spPr/>
        <p:txBody>
          <a:bodyPr/>
          <a:lstStyle>
            <a:lvl1pPr>
              <a:defRPr/>
            </a:lvl1pPr>
          </a:lstStyle>
          <a:p>
            <a:pPr>
              <a:defRPr/>
            </a:pPr>
            <a:fld id="{8B7A71C2-0F8F-7841-B85A-445BD80B66CF}" type="slidenum">
              <a:rPr lang="sk-SK" altLang="cs-CZ"/>
              <a:pPr>
                <a:defRPr/>
              </a:pPr>
              <a:t>‹#›</a:t>
            </a:fld>
            <a:endParaRPr lang="sk-SK" altLang="cs-CZ"/>
          </a:p>
        </p:txBody>
      </p:sp>
    </p:spTree>
    <p:extLst>
      <p:ext uri="{BB962C8B-B14F-4D97-AF65-F5344CB8AC3E}">
        <p14:creationId xmlns:p14="http://schemas.microsoft.com/office/powerpoint/2010/main" val="2592096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a:extLst>
              <a:ext uri="{FF2B5EF4-FFF2-40B4-BE49-F238E27FC236}">
                <a16:creationId xmlns:a16="http://schemas.microsoft.com/office/drawing/2014/main" id="{6A24BF44-6B2A-1844-B37B-CD1D88EF8E7E}"/>
              </a:ext>
            </a:extLst>
          </p:cNvPr>
          <p:cNvSpPr>
            <a:spLocks noGrp="1"/>
          </p:cNvSpPr>
          <p:nvPr>
            <p:ph type="dt" sz="half" idx="10"/>
          </p:nvPr>
        </p:nvSpPr>
        <p:spPr/>
        <p:txBody>
          <a:bodyPr/>
          <a:lstStyle>
            <a:lvl1pPr>
              <a:defRPr/>
            </a:lvl1pPr>
          </a:lstStyle>
          <a:p>
            <a:pPr>
              <a:defRPr/>
            </a:pPr>
            <a:fld id="{505F735B-88E7-154D-BF7F-47988E167A22}" type="datetimeFigureOut">
              <a:rPr lang="sk-SK"/>
              <a:pPr>
                <a:defRPr/>
              </a:pPr>
              <a:t>11. 6. 2020</a:t>
            </a:fld>
            <a:endParaRPr lang="sk-SK"/>
          </a:p>
        </p:txBody>
      </p:sp>
      <p:sp>
        <p:nvSpPr>
          <p:cNvPr id="5" name="Footer Placeholder 4">
            <a:extLst>
              <a:ext uri="{FF2B5EF4-FFF2-40B4-BE49-F238E27FC236}">
                <a16:creationId xmlns:a16="http://schemas.microsoft.com/office/drawing/2014/main" id="{A12C1995-765A-4C4A-9DD7-BFC75FC9CC4A}"/>
              </a:ext>
            </a:extLst>
          </p:cNvPr>
          <p:cNvSpPr>
            <a:spLocks noGrp="1"/>
          </p:cNvSpPr>
          <p:nvPr>
            <p:ph type="ftr" sz="quarter" idx="11"/>
          </p:nvPr>
        </p:nvSpPr>
        <p:spPr/>
        <p:txBody>
          <a:bodyPr/>
          <a:lstStyle>
            <a:lvl1pPr>
              <a:defRPr/>
            </a:lvl1pPr>
          </a:lstStyle>
          <a:p>
            <a:pPr>
              <a:defRPr/>
            </a:pPr>
            <a:endParaRPr lang="sk-SK"/>
          </a:p>
        </p:txBody>
      </p:sp>
      <p:sp>
        <p:nvSpPr>
          <p:cNvPr id="6" name="Slide Number Placeholder 5">
            <a:extLst>
              <a:ext uri="{FF2B5EF4-FFF2-40B4-BE49-F238E27FC236}">
                <a16:creationId xmlns:a16="http://schemas.microsoft.com/office/drawing/2014/main" id="{8CEAE9ED-395D-7F4F-808B-F8673145ABE5}"/>
              </a:ext>
            </a:extLst>
          </p:cNvPr>
          <p:cNvSpPr>
            <a:spLocks noGrp="1"/>
          </p:cNvSpPr>
          <p:nvPr>
            <p:ph type="sldNum" sz="quarter" idx="12"/>
          </p:nvPr>
        </p:nvSpPr>
        <p:spPr/>
        <p:txBody>
          <a:bodyPr/>
          <a:lstStyle>
            <a:lvl1pPr>
              <a:defRPr/>
            </a:lvl1pPr>
          </a:lstStyle>
          <a:p>
            <a:pPr>
              <a:defRPr/>
            </a:pPr>
            <a:fld id="{99AD6F78-11B3-2F44-8E28-F00375AFEB20}" type="slidenum">
              <a:rPr lang="sk-SK" altLang="cs-CZ"/>
              <a:pPr>
                <a:defRPr/>
              </a:pPr>
              <a:t>‹#›</a:t>
            </a:fld>
            <a:endParaRPr lang="sk-SK" altLang="cs-CZ"/>
          </a:p>
        </p:txBody>
      </p:sp>
    </p:spTree>
    <p:extLst>
      <p:ext uri="{BB962C8B-B14F-4D97-AF65-F5344CB8AC3E}">
        <p14:creationId xmlns:p14="http://schemas.microsoft.com/office/powerpoint/2010/main" val="1084103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3">
            <a:extLst>
              <a:ext uri="{FF2B5EF4-FFF2-40B4-BE49-F238E27FC236}">
                <a16:creationId xmlns:a16="http://schemas.microsoft.com/office/drawing/2014/main" id="{F7D738E2-C269-2B40-B4C2-A3CF465BA2B0}"/>
              </a:ext>
            </a:extLst>
          </p:cNvPr>
          <p:cNvSpPr>
            <a:spLocks noGrp="1"/>
          </p:cNvSpPr>
          <p:nvPr>
            <p:ph type="dt" sz="half" idx="10"/>
          </p:nvPr>
        </p:nvSpPr>
        <p:spPr/>
        <p:txBody>
          <a:bodyPr/>
          <a:lstStyle>
            <a:lvl1pPr>
              <a:defRPr/>
            </a:lvl1pPr>
          </a:lstStyle>
          <a:p>
            <a:pPr>
              <a:defRPr/>
            </a:pPr>
            <a:fld id="{85EF5467-32E8-8E48-8A31-046EA149BFB6}" type="datetimeFigureOut">
              <a:rPr lang="sk-SK"/>
              <a:pPr>
                <a:defRPr/>
              </a:pPr>
              <a:t>11. 6. 2020</a:t>
            </a:fld>
            <a:endParaRPr lang="sk-SK"/>
          </a:p>
        </p:txBody>
      </p:sp>
      <p:sp>
        <p:nvSpPr>
          <p:cNvPr id="6" name="Footer Placeholder 4">
            <a:extLst>
              <a:ext uri="{FF2B5EF4-FFF2-40B4-BE49-F238E27FC236}">
                <a16:creationId xmlns:a16="http://schemas.microsoft.com/office/drawing/2014/main" id="{F71B063D-6A8F-AD4F-849A-A581EEE90F3C}"/>
              </a:ext>
            </a:extLst>
          </p:cNvPr>
          <p:cNvSpPr>
            <a:spLocks noGrp="1"/>
          </p:cNvSpPr>
          <p:nvPr>
            <p:ph type="ftr" sz="quarter" idx="11"/>
          </p:nvPr>
        </p:nvSpPr>
        <p:spPr/>
        <p:txBody>
          <a:bodyPr/>
          <a:lstStyle>
            <a:lvl1pPr>
              <a:defRPr/>
            </a:lvl1pPr>
          </a:lstStyle>
          <a:p>
            <a:pPr>
              <a:defRPr/>
            </a:pPr>
            <a:endParaRPr lang="sk-SK"/>
          </a:p>
        </p:txBody>
      </p:sp>
      <p:sp>
        <p:nvSpPr>
          <p:cNvPr id="7" name="Slide Number Placeholder 5">
            <a:extLst>
              <a:ext uri="{FF2B5EF4-FFF2-40B4-BE49-F238E27FC236}">
                <a16:creationId xmlns:a16="http://schemas.microsoft.com/office/drawing/2014/main" id="{3A3A3F98-2A38-7F48-85B7-6BC76266DE0A}"/>
              </a:ext>
            </a:extLst>
          </p:cNvPr>
          <p:cNvSpPr>
            <a:spLocks noGrp="1"/>
          </p:cNvSpPr>
          <p:nvPr>
            <p:ph type="sldNum" sz="quarter" idx="12"/>
          </p:nvPr>
        </p:nvSpPr>
        <p:spPr/>
        <p:txBody>
          <a:bodyPr/>
          <a:lstStyle>
            <a:lvl1pPr>
              <a:defRPr/>
            </a:lvl1pPr>
          </a:lstStyle>
          <a:p>
            <a:pPr>
              <a:defRPr/>
            </a:pPr>
            <a:fld id="{9899CFDD-4BB7-E040-A703-D885B8F7A5F8}" type="slidenum">
              <a:rPr lang="sk-SK" altLang="cs-CZ"/>
              <a:pPr>
                <a:defRPr/>
              </a:pPr>
              <a:t>‹#›</a:t>
            </a:fld>
            <a:endParaRPr lang="sk-SK" altLang="cs-CZ"/>
          </a:p>
        </p:txBody>
      </p:sp>
    </p:spTree>
    <p:extLst>
      <p:ext uri="{BB962C8B-B14F-4D97-AF65-F5344CB8AC3E}">
        <p14:creationId xmlns:p14="http://schemas.microsoft.com/office/powerpoint/2010/main" val="1999915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4629150"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a:extLst>
              <a:ext uri="{FF2B5EF4-FFF2-40B4-BE49-F238E27FC236}">
                <a16:creationId xmlns:a16="http://schemas.microsoft.com/office/drawing/2014/main" id="{C385DD28-0F5E-1B42-9C1D-0C7D2C83C187}"/>
              </a:ext>
            </a:extLst>
          </p:cNvPr>
          <p:cNvSpPr>
            <a:spLocks noGrp="1"/>
          </p:cNvSpPr>
          <p:nvPr>
            <p:ph type="dt" sz="half" idx="10"/>
          </p:nvPr>
        </p:nvSpPr>
        <p:spPr/>
        <p:txBody>
          <a:bodyPr/>
          <a:lstStyle>
            <a:lvl1pPr>
              <a:defRPr/>
            </a:lvl1pPr>
          </a:lstStyle>
          <a:p>
            <a:pPr>
              <a:defRPr/>
            </a:pPr>
            <a:fld id="{6B250DC9-7735-6E44-AF04-D509739D264D}" type="datetimeFigureOut">
              <a:rPr lang="sk-SK"/>
              <a:pPr>
                <a:defRPr/>
              </a:pPr>
              <a:t>11. 6. 2020</a:t>
            </a:fld>
            <a:endParaRPr lang="sk-SK"/>
          </a:p>
        </p:txBody>
      </p:sp>
      <p:sp>
        <p:nvSpPr>
          <p:cNvPr id="8" name="Footer Placeholder 4">
            <a:extLst>
              <a:ext uri="{FF2B5EF4-FFF2-40B4-BE49-F238E27FC236}">
                <a16:creationId xmlns:a16="http://schemas.microsoft.com/office/drawing/2014/main" id="{482A84F7-4ABC-864C-8E78-59689F8920EC}"/>
              </a:ext>
            </a:extLst>
          </p:cNvPr>
          <p:cNvSpPr>
            <a:spLocks noGrp="1"/>
          </p:cNvSpPr>
          <p:nvPr>
            <p:ph type="ftr" sz="quarter" idx="11"/>
          </p:nvPr>
        </p:nvSpPr>
        <p:spPr/>
        <p:txBody>
          <a:bodyPr/>
          <a:lstStyle>
            <a:lvl1pPr>
              <a:defRPr/>
            </a:lvl1pPr>
          </a:lstStyle>
          <a:p>
            <a:pPr>
              <a:defRPr/>
            </a:pPr>
            <a:endParaRPr lang="sk-SK"/>
          </a:p>
        </p:txBody>
      </p:sp>
      <p:sp>
        <p:nvSpPr>
          <p:cNvPr id="9" name="Slide Number Placeholder 5">
            <a:extLst>
              <a:ext uri="{FF2B5EF4-FFF2-40B4-BE49-F238E27FC236}">
                <a16:creationId xmlns:a16="http://schemas.microsoft.com/office/drawing/2014/main" id="{FE126BE7-9482-0F43-9AD5-0B4D7587F817}"/>
              </a:ext>
            </a:extLst>
          </p:cNvPr>
          <p:cNvSpPr>
            <a:spLocks noGrp="1"/>
          </p:cNvSpPr>
          <p:nvPr>
            <p:ph type="sldNum" sz="quarter" idx="12"/>
          </p:nvPr>
        </p:nvSpPr>
        <p:spPr/>
        <p:txBody>
          <a:bodyPr/>
          <a:lstStyle>
            <a:lvl1pPr>
              <a:defRPr/>
            </a:lvl1pPr>
          </a:lstStyle>
          <a:p>
            <a:pPr>
              <a:defRPr/>
            </a:pPr>
            <a:fld id="{ABAB8B44-A719-9A43-BC2A-4E13B0219636}" type="slidenum">
              <a:rPr lang="sk-SK" altLang="cs-CZ"/>
              <a:pPr>
                <a:defRPr/>
              </a:pPr>
              <a:t>‹#›</a:t>
            </a:fld>
            <a:endParaRPr lang="sk-SK" altLang="cs-CZ"/>
          </a:p>
        </p:txBody>
      </p:sp>
    </p:spTree>
    <p:extLst>
      <p:ext uri="{BB962C8B-B14F-4D97-AF65-F5344CB8AC3E}">
        <p14:creationId xmlns:p14="http://schemas.microsoft.com/office/powerpoint/2010/main" val="3408909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3">
            <a:extLst>
              <a:ext uri="{FF2B5EF4-FFF2-40B4-BE49-F238E27FC236}">
                <a16:creationId xmlns:a16="http://schemas.microsoft.com/office/drawing/2014/main" id="{1009EB1D-782E-F24A-B4A0-8934128A3C87}"/>
              </a:ext>
            </a:extLst>
          </p:cNvPr>
          <p:cNvSpPr>
            <a:spLocks noGrp="1"/>
          </p:cNvSpPr>
          <p:nvPr>
            <p:ph type="dt" sz="half" idx="10"/>
          </p:nvPr>
        </p:nvSpPr>
        <p:spPr/>
        <p:txBody>
          <a:bodyPr/>
          <a:lstStyle>
            <a:lvl1pPr>
              <a:defRPr/>
            </a:lvl1pPr>
          </a:lstStyle>
          <a:p>
            <a:pPr>
              <a:defRPr/>
            </a:pPr>
            <a:fld id="{24073CED-BC59-C24A-AEAD-E0BC76ED2908}" type="datetimeFigureOut">
              <a:rPr lang="sk-SK"/>
              <a:pPr>
                <a:defRPr/>
              </a:pPr>
              <a:t>11. 6. 2020</a:t>
            </a:fld>
            <a:endParaRPr lang="sk-SK"/>
          </a:p>
        </p:txBody>
      </p:sp>
      <p:sp>
        <p:nvSpPr>
          <p:cNvPr id="4" name="Footer Placeholder 4">
            <a:extLst>
              <a:ext uri="{FF2B5EF4-FFF2-40B4-BE49-F238E27FC236}">
                <a16:creationId xmlns:a16="http://schemas.microsoft.com/office/drawing/2014/main" id="{C19C14BD-AEE9-6646-A1E6-FBE6644B9D59}"/>
              </a:ext>
            </a:extLst>
          </p:cNvPr>
          <p:cNvSpPr>
            <a:spLocks noGrp="1"/>
          </p:cNvSpPr>
          <p:nvPr>
            <p:ph type="ftr" sz="quarter" idx="11"/>
          </p:nvPr>
        </p:nvSpPr>
        <p:spPr/>
        <p:txBody>
          <a:bodyPr/>
          <a:lstStyle>
            <a:lvl1pPr>
              <a:defRPr/>
            </a:lvl1pPr>
          </a:lstStyle>
          <a:p>
            <a:pPr>
              <a:defRPr/>
            </a:pPr>
            <a:endParaRPr lang="sk-SK"/>
          </a:p>
        </p:txBody>
      </p:sp>
      <p:sp>
        <p:nvSpPr>
          <p:cNvPr id="5" name="Slide Number Placeholder 5">
            <a:extLst>
              <a:ext uri="{FF2B5EF4-FFF2-40B4-BE49-F238E27FC236}">
                <a16:creationId xmlns:a16="http://schemas.microsoft.com/office/drawing/2014/main" id="{9D873373-2367-D246-8B4C-A81DD39120C2}"/>
              </a:ext>
            </a:extLst>
          </p:cNvPr>
          <p:cNvSpPr>
            <a:spLocks noGrp="1"/>
          </p:cNvSpPr>
          <p:nvPr>
            <p:ph type="sldNum" sz="quarter" idx="12"/>
          </p:nvPr>
        </p:nvSpPr>
        <p:spPr/>
        <p:txBody>
          <a:bodyPr/>
          <a:lstStyle>
            <a:lvl1pPr>
              <a:defRPr/>
            </a:lvl1pPr>
          </a:lstStyle>
          <a:p>
            <a:pPr>
              <a:defRPr/>
            </a:pPr>
            <a:fld id="{9889CACA-88A4-DF48-B2B1-21296B9A5FCD}" type="slidenum">
              <a:rPr lang="sk-SK" altLang="cs-CZ"/>
              <a:pPr>
                <a:defRPr/>
              </a:pPr>
              <a:t>‹#›</a:t>
            </a:fld>
            <a:endParaRPr lang="sk-SK" altLang="cs-CZ"/>
          </a:p>
        </p:txBody>
      </p:sp>
    </p:spTree>
    <p:extLst>
      <p:ext uri="{BB962C8B-B14F-4D97-AF65-F5344CB8AC3E}">
        <p14:creationId xmlns:p14="http://schemas.microsoft.com/office/powerpoint/2010/main" val="1503011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7945695-8DEE-DA4A-8514-41E338F6A37A}"/>
              </a:ext>
            </a:extLst>
          </p:cNvPr>
          <p:cNvSpPr>
            <a:spLocks noGrp="1"/>
          </p:cNvSpPr>
          <p:nvPr>
            <p:ph type="dt" sz="half" idx="10"/>
          </p:nvPr>
        </p:nvSpPr>
        <p:spPr/>
        <p:txBody>
          <a:bodyPr/>
          <a:lstStyle>
            <a:lvl1pPr>
              <a:defRPr/>
            </a:lvl1pPr>
          </a:lstStyle>
          <a:p>
            <a:pPr>
              <a:defRPr/>
            </a:pPr>
            <a:fld id="{FB88AA41-7A2C-3347-A03E-522E0D6D2781}" type="datetimeFigureOut">
              <a:rPr lang="sk-SK"/>
              <a:pPr>
                <a:defRPr/>
              </a:pPr>
              <a:t>11. 6. 2020</a:t>
            </a:fld>
            <a:endParaRPr lang="sk-SK"/>
          </a:p>
        </p:txBody>
      </p:sp>
      <p:sp>
        <p:nvSpPr>
          <p:cNvPr id="3" name="Footer Placeholder 4">
            <a:extLst>
              <a:ext uri="{FF2B5EF4-FFF2-40B4-BE49-F238E27FC236}">
                <a16:creationId xmlns:a16="http://schemas.microsoft.com/office/drawing/2014/main" id="{AA309396-B8C4-EE47-9D95-CD39A5CE99B0}"/>
              </a:ext>
            </a:extLst>
          </p:cNvPr>
          <p:cNvSpPr>
            <a:spLocks noGrp="1"/>
          </p:cNvSpPr>
          <p:nvPr>
            <p:ph type="ftr" sz="quarter" idx="11"/>
          </p:nvPr>
        </p:nvSpPr>
        <p:spPr/>
        <p:txBody>
          <a:bodyPr/>
          <a:lstStyle>
            <a:lvl1pPr>
              <a:defRPr/>
            </a:lvl1pPr>
          </a:lstStyle>
          <a:p>
            <a:pPr>
              <a:defRPr/>
            </a:pPr>
            <a:endParaRPr lang="sk-SK"/>
          </a:p>
        </p:txBody>
      </p:sp>
      <p:sp>
        <p:nvSpPr>
          <p:cNvPr id="4" name="Slide Number Placeholder 5">
            <a:extLst>
              <a:ext uri="{FF2B5EF4-FFF2-40B4-BE49-F238E27FC236}">
                <a16:creationId xmlns:a16="http://schemas.microsoft.com/office/drawing/2014/main" id="{1A24BD09-318D-D14C-A6A3-24D0736220BD}"/>
              </a:ext>
            </a:extLst>
          </p:cNvPr>
          <p:cNvSpPr>
            <a:spLocks noGrp="1"/>
          </p:cNvSpPr>
          <p:nvPr>
            <p:ph type="sldNum" sz="quarter" idx="12"/>
          </p:nvPr>
        </p:nvSpPr>
        <p:spPr/>
        <p:txBody>
          <a:bodyPr/>
          <a:lstStyle>
            <a:lvl1pPr>
              <a:defRPr/>
            </a:lvl1pPr>
          </a:lstStyle>
          <a:p>
            <a:pPr>
              <a:defRPr/>
            </a:pPr>
            <a:fld id="{C9C4A00B-BB65-9541-BBE2-F2C7D3CA9B0B}" type="slidenum">
              <a:rPr lang="sk-SK" altLang="cs-CZ"/>
              <a:pPr>
                <a:defRPr/>
              </a:pPr>
              <a:t>‹#›</a:t>
            </a:fld>
            <a:endParaRPr lang="sk-SK" altLang="cs-CZ"/>
          </a:p>
        </p:txBody>
      </p:sp>
    </p:spTree>
    <p:extLst>
      <p:ext uri="{BB962C8B-B14F-4D97-AF65-F5344CB8AC3E}">
        <p14:creationId xmlns:p14="http://schemas.microsoft.com/office/powerpoint/2010/main" val="1490232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3">
            <a:extLst>
              <a:ext uri="{FF2B5EF4-FFF2-40B4-BE49-F238E27FC236}">
                <a16:creationId xmlns:a16="http://schemas.microsoft.com/office/drawing/2014/main" id="{36F90FAF-F15B-0D4C-8B80-27CE93B7F7E0}"/>
              </a:ext>
            </a:extLst>
          </p:cNvPr>
          <p:cNvSpPr>
            <a:spLocks noGrp="1"/>
          </p:cNvSpPr>
          <p:nvPr>
            <p:ph type="dt" sz="half" idx="10"/>
          </p:nvPr>
        </p:nvSpPr>
        <p:spPr/>
        <p:txBody>
          <a:bodyPr/>
          <a:lstStyle>
            <a:lvl1pPr>
              <a:defRPr/>
            </a:lvl1pPr>
          </a:lstStyle>
          <a:p>
            <a:pPr>
              <a:defRPr/>
            </a:pPr>
            <a:fld id="{A7361FDB-6227-8840-BDF9-F018B1B7C7D3}" type="datetimeFigureOut">
              <a:rPr lang="sk-SK"/>
              <a:pPr>
                <a:defRPr/>
              </a:pPr>
              <a:t>11. 6. 2020</a:t>
            </a:fld>
            <a:endParaRPr lang="sk-SK"/>
          </a:p>
        </p:txBody>
      </p:sp>
      <p:sp>
        <p:nvSpPr>
          <p:cNvPr id="6" name="Footer Placeholder 4">
            <a:extLst>
              <a:ext uri="{FF2B5EF4-FFF2-40B4-BE49-F238E27FC236}">
                <a16:creationId xmlns:a16="http://schemas.microsoft.com/office/drawing/2014/main" id="{39FE1757-1ACC-7C40-BD7A-9DC89F5FAAE7}"/>
              </a:ext>
            </a:extLst>
          </p:cNvPr>
          <p:cNvSpPr>
            <a:spLocks noGrp="1"/>
          </p:cNvSpPr>
          <p:nvPr>
            <p:ph type="ftr" sz="quarter" idx="11"/>
          </p:nvPr>
        </p:nvSpPr>
        <p:spPr/>
        <p:txBody>
          <a:bodyPr/>
          <a:lstStyle>
            <a:lvl1pPr>
              <a:defRPr/>
            </a:lvl1pPr>
          </a:lstStyle>
          <a:p>
            <a:pPr>
              <a:defRPr/>
            </a:pPr>
            <a:endParaRPr lang="sk-SK"/>
          </a:p>
        </p:txBody>
      </p:sp>
      <p:sp>
        <p:nvSpPr>
          <p:cNvPr id="7" name="Slide Number Placeholder 5">
            <a:extLst>
              <a:ext uri="{FF2B5EF4-FFF2-40B4-BE49-F238E27FC236}">
                <a16:creationId xmlns:a16="http://schemas.microsoft.com/office/drawing/2014/main" id="{1F44D693-7FEB-394B-B45E-5D50D9EB06BA}"/>
              </a:ext>
            </a:extLst>
          </p:cNvPr>
          <p:cNvSpPr>
            <a:spLocks noGrp="1"/>
          </p:cNvSpPr>
          <p:nvPr>
            <p:ph type="sldNum" sz="quarter" idx="12"/>
          </p:nvPr>
        </p:nvSpPr>
        <p:spPr/>
        <p:txBody>
          <a:bodyPr/>
          <a:lstStyle>
            <a:lvl1pPr>
              <a:defRPr/>
            </a:lvl1pPr>
          </a:lstStyle>
          <a:p>
            <a:pPr>
              <a:defRPr/>
            </a:pPr>
            <a:fld id="{72B17D85-8CDA-5F43-89CD-3D83123EFD9B}" type="slidenum">
              <a:rPr lang="sk-SK" altLang="cs-CZ"/>
              <a:pPr>
                <a:defRPr/>
              </a:pPr>
              <a:t>‹#›</a:t>
            </a:fld>
            <a:endParaRPr lang="sk-SK" altLang="cs-CZ"/>
          </a:p>
        </p:txBody>
      </p:sp>
    </p:spTree>
    <p:extLst>
      <p:ext uri="{BB962C8B-B14F-4D97-AF65-F5344CB8AC3E}">
        <p14:creationId xmlns:p14="http://schemas.microsoft.com/office/powerpoint/2010/main" val="1218992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3">
            <a:extLst>
              <a:ext uri="{FF2B5EF4-FFF2-40B4-BE49-F238E27FC236}">
                <a16:creationId xmlns:a16="http://schemas.microsoft.com/office/drawing/2014/main" id="{17E437BD-52B9-9240-8C0C-EB718E52C459}"/>
              </a:ext>
            </a:extLst>
          </p:cNvPr>
          <p:cNvSpPr>
            <a:spLocks noGrp="1"/>
          </p:cNvSpPr>
          <p:nvPr>
            <p:ph type="dt" sz="half" idx="10"/>
          </p:nvPr>
        </p:nvSpPr>
        <p:spPr/>
        <p:txBody>
          <a:bodyPr/>
          <a:lstStyle>
            <a:lvl1pPr>
              <a:defRPr/>
            </a:lvl1pPr>
          </a:lstStyle>
          <a:p>
            <a:pPr>
              <a:defRPr/>
            </a:pPr>
            <a:fld id="{8B31397B-A09D-584B-BF39-D05BF5269078}" type="datetimeFigureOut">
              <a:rPr lang="sk-SK"/>
              <a:pPr>
                <a:defRPr/>
              </a:pPr>
              <a:t>11. 6. 2020</a:t>
            </a:fld>
            <a:endParaRPr lang="sk-SK"/>
          </a:p>
        </p:txBody>
      </p:sp>
      <p:sp>
        <p:nvSpPr>
          <p:cNvPr id="6" name="Footer Placeholder 4">
            <a:extLst>
              <a:ext uri="{FF2B5EF4-FFF2-40B4-BE49-F238E27FC236}">
                <a16:creationId xmlns:a16="http://schemas.microsoft.com/office/drawing/2014/main" id="{E08074C8-7A43-0141-AD2A-537E547B7779}"/>
              </a:ext>
            </a:extLst>
          </p:cNvPr>
          <p:cNvSpPr>
            <a:spLocks noGrp="1"/>
          </p:cNvSpPr>
          <p:nvPr>
            <p:ph type="ftr" sz="quarter" idx="11"/>
          </p:nvPr>
        </p:nvSpPr>
        <p:spPr/>
        <p:txBody>
          <a:bodyPr/>
          <a:lstStyle>
            <a:lvl1pPr>
              <a:defRPr/>
            </a:lvl1pPr>
          </a:lstStyle>
          <a:p>
            <a:pPr>
              <a:defRPr/>
            </a:pPr>
            <a:endParaRPr lang="sk-SK"/>
          </a:p>
        </p:txBody>
      </p:sp>
      <p:sp>
        <p:nvSpPr>
          <p:cNvPr id="7" name="Slide Number Placeholder 5">
            <a:extLst>
              <a:ext uri="{FF2B5EF4-FFF2-40B4-BE49-F238E27FC236}">
                <a16:creationId xmlns:a16="http://schemas.microsoft.com/office/drawing/2014/main" id="{8A36FB60-9C80-5C46-931A-E49B2842C248}"/>
              </a:ext>
            </a:extLst>
          </p:cNvPr>
          <p:cNvSpPr>
            <a:spLocks noGrp="1"/>
          </p:cNvSpPr>
          <p:nvPr>
            <p:ph type="sldNum" sz="quarter" idx="12"/>
          </p:nvPr>
        </p:nvSpPr>
        <p:spPr/>
        <p:txBody>
          <a:bodyPr/>
          <a:lstStyle>
            <a:lvl1pPr>
              <a:defRPr/>
            </a:lvl1pPr>
          </a:lstStyle>
          <a:p>
            <a:pPr>
              <a:defRPr/>
            </a:pPr>
            <a:fld id="{B27303C0-B19C-2B48-9660-EBD0F9BC4F1E}" type="slidenum">
              <a:rPr lang="sk-SK" altLang="cs-CZ"/>
              <a:pPr>
                <a:defRPr/>
              </a:pPr>
              <a:t>‹#›</a:t>
            </a:fld>
            <a:endParaRPr lang="sk-SK" altLang="cs-CZ"/>
          </a:p>
        </p:txBody>
      </p:sp>
    </p:spTree>
    <p:extLst>
      <p:ext uri="{BB962C8B-B14F-4D97-AF65-F5344CB8AC3E}">
        <p14:creationId xmlns:p14="http://schemas.microsoft.com/office/powerpoint/2010/main" val="630917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Title Placeholder 1">
            <a:extLst>
              <a:ext uri="{FF2B5EF4-FFF2-40B4-BE49-F238E27FC236}">
                <a16:creationId xmlns:a16="http://schemas.microsoft.com/office/drawing/2014/main" id="{C2B2DCE9-C790-4D4B-BFE8-E730D894E855}"/>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Kliknutím lze upravit styl.</a:t>
            </a:r>
            <a:endParaRPr lang="en-US" altLang="cs-CZ"/>
          </a:p>
        </p:txBody>
      </p:sp>
      <p:sp>
        <p:nvSpPr>
          <p:cNvPr id="13315" name="Text Placeholder 2">
            <a:extLst>
              <a:ext uri="{FF2B5EF4-FFF2-40B4-BE49-F238E27FC236}">
                <a16:creationId xmlns:a16="http://schemas.microsoft.com/office/drawing/2014/main" id="{077999D1-192B-154C-AC4A-62B622EECB84}"/>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Upravte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endParaRPr lang="en-US" altLang="cs-CZ"/>
          </a:p>
        </p:txBody>
      </p:sp>
      <p:sp>
        <p:nvSpPr>
          <p:cNvPr id="4" name="Date Placeholder 3">
            <a:extLst>
              <a:ext uri="{FF2B5EF4-FFF2-40B4-BE49-F238E27FC236}">
                <a16:creationId xmlns:a16="http://schemas.microsoft.com/office/drawing/2014/main" id="{77F97F48-74BD-F041-804F-C4C6ACCACA3F}"/>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06BE5B89-A59B-AA43-BC59-2D5FE768FFE6}" type="datetimeFigureOut">
              <a:rPr lang="sk-SK"/>
              <a:pPr>
                <a:defRPr/>
              </a:pPr>
              <a:t>11. 6. 2020</a:t>
            </a:fld>
            <a:endParaRPr lang="sk-SK"/>
          </a:p>
        </p:txBody>
      </p:sp>
      <p:sp>
        <p:nvSpPr>
          <p:cNvPr id="5" name="Footer Placeholder 4">
            <a:extLst>
              <a:ext uri="{FF2B5EF4-FFF2-40B4-BE49-F238E27FC236}">
                <a16:creationId xmlns:a16="http://schemas.microsoft.com/office/drawing/2014/main" id="{6457C848-4E0D-154B-B588-3CDBAF6B8BAF}"/>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sk-SK"/>
          </a:p>
        </p:txBody>
      </p:sp>
      <p:sp>
        <p:nvSpPr>
          <p:cNvPr id="6" name="Slide Number Placeholder 5">
            <a:extLst>
              <a:ext uri="{FF2B5EF4-FFF2-40B4-BE49-F238E27FC236}">
                <a16:creationId xmlns:a16="http://schemas.microsoft.com/office/drawing/2014/main" id="{17294A79-6B55-D948-BA0A-8BD3F27F4B41}"/>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79EEBE5B-DA56-624C-A424-F3D277D4DBAD}" type="slidenum">
              <a:rPr lang="sk-SK" altLang="cs-CZ"/>
              <a:pPr>
                <a:defRPr/>
              </a:pPr>
              <a:t>‹#›</a:t>
            </a:fld>
            <a:endParaRPr lang="sk-SK" altLang="cs-CZ"/>
          </a:p>
        </p:txBody>
      </p:sp>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DSC_0014 kopie-prezentace.jpg">
            <a:extLst>
              <a:ext uri="{FF2B5EF4-FFF2-40B4-BE49-F238E27FC236}">
                <a16:creationId xmlns:a16="http://schemas.microsoft.com/office/drawing/2014/main" id="{38A5ED6A-8037-0146-B03F-5CDDB9F047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218553"/>
            <a:ext cx="9144000" cy="3720317"/>
          </a:xfrm>
          <a:prstGeom prst="rect">
            <a:avLst/>
          </a:prstGeom>
        </p:spPr>
      </p:pic>
      <p:sp>
        <p:nvSpPr>
          <p:cNvPr id="2" name="Nadpis 1">
            <a:extLst>
              <a:ext uri="{FF2B5EF4-FFF2-40B4-BE49-F238E27FC236}">
                <a16:creationId xmlns:a16="http://schemas.microsoft.com/office/drawing/2014/main" id="{6DDADF8B-464A-3F45-B014-7F0CD8566F88}"/>
              </a:ext>
            </a:extLst>
          </p:cNvPr>
          <p:cNvSpPr>
            <a:spLocks noGrp="1"/>
          </p:cNvSpPr>
          <p:nvPr>
            <p:ph type="ctrTitle"/>
          </p:nvPr>
        </p:nvSpPr>
        <p:spPr>
          <a:xfrm>
            <a:off x="0" y="1664512"/>
            <a:ext cx="9144000" cy="1554041"/>
          </a:xfrm>
        </p:spPr>
        <p:txBody>
          <a:bodyPr rtlCol="0">
            <a:normAutofit/>
          </a:bodyPr>
          <a:lstStyle/>
          <a:p>
            <a:pPr fontAlgn="auto">
              <a:spcAft>
                <a:spcPts val="0"/>
              </a:spcAft>
              <a:defRPr/>
            </a:pPr>
            <a:r>
              <a:rPr lang="sk-SK" sz="3600" b="1" dirty="0">
                <a:solidFill>
                  <a:schemeClr val="accent2">
                    <a:lumMod val="75000"/>
                  </a:schemeClr>
                </a:solidFill>
                <a:effectLst>
                  <a:outerShdw blurRad="38100" dist="38100" dir="2700000" algn="tl">
                    <a:srgbClr val="000000">
                      <a:alpha val="43137"/>
                    </a:srgbClr>
                  </a:outerShdw>
                </a:effectLst>
                <a:latin typeface="+mn-lt"/>
              </a:rPr>
              <a:t>Klíčová témata týkající se BIM</a:t>
            </a:r>
            <a:endParaRPr lang="cs-CZ" sz="2400" b="1" dirty="0">
              <a:solidFill>
                <a:schemeClr val="accent6"/>
              </a:solidFill>
              <a:latin typeface="+mn-lt"/>
            </a:endParaRPr>
          </a:p>
        </p:txBody>
      </p:sp>
      <p:pic>
        <p:nvPicPr>
          <p:cNvPr id="2050" name="Obrázek 3">
            <a:extLst>
              <a:ext uri="{FF2B5EF4-FFF2-40B4-BE49-F238E27FC236}">
                <a16:creationId xmlns:a16="http://schemas.microsoft.com/office/drawing/2014/main" id="{ABA4BAFA-7BE0-5443-9AD1-02995DFE9A9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1383" y="833420"/>
            <a:ext cx="680779" cy="6807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Obdélník 4">
            <a:extLst>
              <a:ext uri="{FF2B5EF4-FFF2-40B4-BE49-F238E27FC236}">
                <a16:creationId xmlns:a16="http://schemas.microsoft.com/office/drawing/2014/main" id="{78774FE2-1786-5A47-AF59-59A361EE262A}"/>
              </a:ext>
            </a:extLst>
          </p:cNvPr>
          <p:cNvSpPr/>
          <p:nvPr/>
        </p:nvSpPr>
        <p:spPr>
          <a:xfrm>
            <a:off x="0" y="206375"/>
            <a:ext cx="9144000" cy="250825"/>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6" name="Obdélník 5">
            <a:extLst>
              <a:ext uri="{FF2B5EF4-FFF2-40B4-BE49-F238E27FC236}">
                <a16:creationId xmlns:a16="http://schemas.microsoft.com/office/drawing/2014/main" id="{60579023-0446-774E-AD99-603CD77DD536}"/>
              </a:ext>
            </a:extLst>
          </p:cNvPr>
          <p:cNvSpPr/>
          <p:nvPr/>
        </p:nvSpPr>
        <p:spPr>
          <a:xfrm>
            <a:off x="0" y="6484809"/>
            <a:ext cx="9144000" cy="333632"/>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cs-CZ" sz="1200" dirty="0"/>
              <a:t>Kurzy pro společnost 4.0, s registračním číslem: CZ.02.2.69/0.0/0.0/16_031/0011591      		                               </a:t>
            </a:r>
            <a:r>
              <a:rPr lang="cs-CZ" dirty="0"/>
              <a:t>www.VSTECB.cz</a:t>
            </a:r>
          </a:p>
        </p:txBody>
      </p:sp>
      <p:pic>
        <p:nvPicPr>
          <p:cNvPr id="4" name="Obrázek 3">
            <a:extLst>
              <a:ext uri="{FF2B5EF4-FFF2-40B4-BE49-F238E27FC236}">
                <a16:creationId xmlns:a16="http://schemas.microsoft.com/office/drawing/2014/main" id="{3BE607C0-2DE8-4A7D-A350-0AA92960B0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7795" y="483791"/>
            <a:ext cx="6218151" cy="138003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Nadpis 1">
            <a:extLst>
              <a:ext uri="{FF2B5EF4-FFF2-40B4-BE49-F238E27FC236}">
                <a16:creationId xmlns:a16="http://schemas.microsoft.com/office/drawing/2014/main" id="{E01879B6-1D86-4246-BF4B-9198A2A0A616}"/>
              </a:ext>
            </a:extLst>
          </p:cNvPr>
          <p:cNvSpPr>
            <a:spLocks noGrp="1" noChangeArrowheads="1"/>
          </p:cNvSpPr>
          <p:nvPr>
            <p:ph type="title"/>
          </p:nvPr>
        </p:nvSpPr>
        <p:spPr>
          <a:xfrm>
            <a:off x="1577975" y="626533"/>
            <a:ext cx="7566025" cy="829734"/>
          </a:xfrm>
        </p:spPr>
        <p:txBody>
          <a:bodyPr/>
          <a:lstStyle/>
          <a:p>
            <a:r>
              <a:rPr lang="cs-CZ" altLang="cs-CZ" sz="3600" b="1" dirty="0">
                <a:solidFill>
                  <a:srgbClr val="98141B"/>
                </a:solidFill>
              </a:rPr>
              <a:t>Vzdělávání</a:t>
            </a:r>
          </a:p>
        </p:txBody>
      </p:sp>
      <p:sp>
        <p:nvSpPr>
          <p:cNvPr id="3074" name="Zástupný symbol pro obsah 2">
            <a:extLst>
              <a:ext uri="{FF2B5EF4-FFF2-40B4-BE49-F238E27FC236}">
                <a16:creationId xmlns:a16="http://schemas.microsoft.com/office/drawing/2014/main" id="{0E28262C-56EA-3D41-9D5A-F80E53C57A2E}"/>
              </a:ext>
            </a:extLst>
          </p:cNvPr>
          <p:cNvSpPr>
            <a:spLocks noGrp="1" noChangeArrowheads="1"/>
          </p:cNvSpPr>
          <p:nvPr>
            <p:ph idx="1"/>
          </p:nvPr>
        </p:nvSpPr>
        <p:spPr>
          <a:xfrm>
            <a:off x="662516" y="1557221"/>
            <a:ext cx="8194716" cy="4741979"/>
          </a:xfrm>
        </p:spPr>
        <p:txBody>
          <a:bodyPr/>
          <a:lstStyle/>
          <a:p>
            <a:pPr lvl="1"/>
            <a:r>
              <a:rPr lang="cs-CZ" dirty="0"/>
              <a:t>Jedna ze stěžejních oblastí rozhodující o kvalitě, rychlosti a dosažení očekávaných přínosů v souvislosti se zaváděním metody BIM</a:t>
            </a:r>
            <a:endParaRPr lang="en-US" dirty="0"/>
          </a:p>
          <a:p>
            <a:pPr lvl="1"/>
            <a:r>
              <a:rPr lang="cs-CZ" dirty="0"/>
              <a:t>Obecně platí, že z více jak 50 % o úspěšné implementaci jakéhokoliv softwarového řešení rozhoduje kvalitně zvládnuté vzdělávání a </a:t>
            </a:r>
            <a:r>
              <a:rPr lang="cs-CZ" dirty="0" err="1"/>
              <a:t>change</a:t>
            </a:r>
            <a:r>
              <a:rPr lang="cs-CZ" dirty="0"/>
              <a:t> management (řízení změn), tedy práce s lidmi.</a:t>
            </a:r>
            <a:endParaRPr lang="en-US" dirty="0"/>
          </a:p>
          <a:p>
            <a:pPr lvl="1"/>
            <a:r>
              <a:rPr lang="cs-CZ" dirty="0"/>
              <a:t>velké nároky na obecné znalosti a dovednosti lidí zapojených do realizace projektu metodou BIM a jejich schopnosti aplikovat tyto obecné principy do individuálních podmínek jednotlivého projektu </a:t>
            </a:r>
            <a:endParaRPr lang="en-US" dirty="0"/>
          </a:p>
          <a:p>
            <a:pPr lvl="2"/>
            <a:r>
              <a:rPr lang="cs-CZ" dirty="0"/>
              <a:t>Nikdy nebude k dispozici jediné globální SW řešení ani přesně stejná metodika, bude tedy standardem, že jeden pracovník bude muset kombinovat různé SW nástroje pro různé projekty. </a:t>
            </a:r>
            <a:endParaRPr lang="en-US" dirty="0"/>
          </a:p>
          <a:p>
            <a:pPr>
              <a:lnSpc>
                <a:spcPct val="100000"/>
              </a:lnSpc>
            </a:pPr>
            <a:endParaRPr lang="cs-CZ" sz="2400" dirty="0"/>
          </a:p>
        </p:txBody>
      </p:sp>
      <p:pic>
        <p:nvPicPr>
          <p:cNvPr id="3075" name="Obrázek 2">
            <a:extLst>
              <a:ext uri="{FF2B5EF4-FFF2-40B4-BE49-F238E27FC236}">
                <a16:creationId xmlns:a16="http://schemas.microsoft.com/office/drawing/2014/main" id="{5ABCF3C4-E0BF-2E4C-8ED9-D7B94E14D69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375" y="206375"/>
            <a:ext cx="1028700"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Obdélník 3">
            <a:extLst>
              <a:ext uri="{FF2B5EF4-FFF2-40B4-BE49-F238E27FC236}">
                <a16:creationId xmlns:a16="http://schemas.microsoft.com/office/drawing/2014/main" id="{97C07646-7446-284E-BAFD-51667D1FF2B8}"/>
              </a:ext>
            </a:extLst>
          </p:cNvPr>
          <p:cNvSpPr/>
          <p:nvPr/>
        </p:nvSpPr>
        <p:spPr>
          <a:xfrm>
            <a:off x="1577975" y="206375"/>
            <a:ext cx="7566025" cy="250825"/>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7" name="Obdélník 6">
            <a:extLst>
              <a:ext uri="{FF2B5EF4-FFF2-40B4-BE49-F238E27FC236}">
                <a16:creationId xmlns:a16="http://schemas.microsoft.com/office/drawing/2014/main" id="{2C0204FA-40AF-7C41-A518-C498BCCE2033}"/>
              </a:ext>
            </a:extLst>
          </p:cNvPr>
          <p:cNvSpPr/>
          <p:nvPr/>
        </p:nvSpPr>
        <p:spPr>
          <a:xfrm>
            <a:off x="0" y="6567488"/>
            <a:ext cx="9144000" cy="290512"/>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t>9		</a:t>
            </a:r>
            <a:r>
              <a:rPr lang="cs-CZ" sz="1400" dirty="0">
                <a:solidFill>
                  <a:prstClr val="white"/>
                </a:solidFill>
              </a:rPr>
              <a:t>Kurzy pro společnost 4.0, CZ.02.2.69/0.0/0.0/16_031/0011591 </a:t>
            </a:r>
            <a:r>
              <a:rPr lang="cs-CZ" dirty="0">
                <a:solidFill>
                  <a:prstClr val="white"/>
                </a:solidFill>
              </a:rPr>
              <a:t>	</a:t>
            </a:r>
            <a:r>
              <a:rPr lang="cs-CZ" dirty="0"/>
              <a:t>	www.VSTECB.cz</a:t>
            </a:r>
          </a:p>
        </p:txBody>
      </p:sp>
    </p:spTree>
    <p:extLst>
      <p:ext uri="{BB962C8B-B14F-4D97-AF65-F5344CB8AC3E}">
        <p14:creationId xmlns:p14="http://schemas.microsoft.com/office/powerpoint/2010/main" val="3016148400"/>
      </p:ext>
    </p:extLst>
  </p:cSld>
  <p:clrMapOvr>
    <a:masterClrMapping/>
  </p:clrMapOvr>
  <p:transition spd="slow"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Nadpis 1">
            <a:extLst>
              <a:ext uri="{FF2B5EF4-FFF2-40B4-BE49-F238E27FC236}">
                <a16:creationId xmlns:a16="http://schemas.microsoft.com/office/drawing/2014/main" id="{E01879B6-1D86-4246-BF4B-9198A2A0A616}"/>
              </a:ext>
            </a:extLst>
          </p:cNvPr>
          <p:cNvSpPr>
            <a:spLocks noGrp="1" noChangeArrowheads="1"/>
          </p:cNvSpPr>
          <p:nvPr>
            <p:ph type="title"/>
          </p:nvPr>
        </p:nvSpPr>
        <p:spPr>
          <a:xfrm>
            <a:off x="1577975" y="626533"/>
            <a:ext cx="7566025" cy="829734"/>
          </a:xfrm>
        </p:spPr>
        <p:txBody>
          <a:bodyPr/>
          <a:lstStyle/>
          <a:p>
            <a:r>
              <a:rPr lang="cs-CZ" altLang="cs-CZ" sz="3600" b="1" dirty="0">
                <a:solidFill>
                  <a:srgbClr val="98141B"/>
                </a:solidFill>
              </a:rPr>
              <a:t>Vzdělávání</a:t>
            </a:r>
          </a:p>
        </p:txBody>
      </p:sp>
      <p:sp>
        <p:nvSpPr>
          <p:cNvPr id="3074" name="Zástupný symbol pro obsah 2">
            <a:extLst>
              <a:ext uri="{FF2B5EF4-FFF2-40B4-BE49-F238E27FC236}">
                <a16:creationId xmlns:a16="http://schemas.microsoft.com/office/drawing/2014/main" id="{0E28262C-56EA-3D41-9D5A-F80E53C57A2E}"/>
              </a:ext>
            </a:extLst>
          </p:cNvPr>
          <p:cNvSpPr>
            <a:spLocks noGrp="1" noChangeArrowheads="1"/>
          </p:cNvSpPr>
          <p:nvPr>
            <p:ph idx="1"/>
          </p:nvPr>
        </p:nvSpPr>
        <p:spPr>
          <a:xfrm>
            <a:off x="662516" y="1557221"/>
            <a:ext cx="8194716" cy="4741979"/>
          </a:xfrm>
        </p:spPr>
        <p:txBody>
          <a:bodyPr/>
          <a:lstStyle/>
          <a:p>
            <a:pPr lvl="1"/>
            <a:r>
              <a:rPr lang="cs-CZ" dirty="0"/>
              <a:t>Ve vzdělávacích programech týkajících se osvojení metody BIM nelze opomenout skutečnost, že mezinárodní a evropské normy BIM, příslušné metodiky a zahraniční odborná literatura je postavena na principech, procesech a terminologii projektového řízení a systémového inženýrství. Obě tyto oblasti by měly být součástí vzdělávání v oblasti metody BIM.</a:t>
            </a:r>
            <a:endParaRPr lang="en-US" dirty="0"/>
          </a:p>
          <a:p>
            <a:pPr lvl="1"/>
            <a:r>
              <a:rPr lang="cs-CZ" dirty="0"/>
              <a:t>Na zahraničních zkušenostech lze pozorovat významnost spolupráce vzdělávacích institucí a praxe. Bez příkladů osvědčených postupů z praxe a dostatečné praxí ověřené znalostní základny nelze úspěšně výuku BIM realizovat. Zavedení BIM v praxi je tedy pro fungující vzdělávání v oblasti BIM klíčové.</a:t>
            </a:r>
            <a:endParaRPr lang="en-US" dirty="0"/>
          </a:p>
          <a:p>
            <a:pPr>
              <a:lnSpc>
                <a:spcPct val="100000"/>
              </a:lnSpc>
            </a:pPr>
            <a:endParaRPr lang="cs-CZ" sz="2400" dirty="0"/>
          </a:p>
        </p:txBody>
      </p:sp>
      <p:pic>
        <p:nvPicPr>
          <p:cNvPr id="3075" name="Obrázek 2">
            <a:extLst>
              <a:ext uri="{FF2B5EF4-FFF2-40B4-BE49-F238E27FC236}">
                <a16:creationId xmlns:a16="http://schemas.microsoft.com/office/drawing/2014/main" id="{5ABCF3C4-E0BF-2E4C-8ED9-D7B94E14D69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375" y="206375"/>
            <a:ext cx="1028700"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Obdélník 3">
            <a:extLst>
              <a:ext uri="{FF2B5EF4-FFF2-40B4-BE49-F238E27FC236}">
                <a16:creationId xmlns:a16="http://schemas.microsoft.com/office/drawing/2014/main" id="{97C07646-7446-284E-BAFD-51667D1FF2B8}"/>
              </a:ext>
            </a:extLst>
          </p:cNvPr>
          <p:cNvSpPr/>
          <p:nvPr/>
        </p:nvSpPr>
        <p:spPr>
          <a:xfrm>
            <a:off x="1577975" y="206375"/>
            <a:ext cx="7566025" cy="250825"/>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7" name="Obdélník 6">
            <a:extLst>
              <a:ext uri="{FF2B5EF4-FFF2-40B4-BE49-F238E27FC236}">
                <a16:creationId xmlns:a16="http://schemas.microsoft.com/office/drawing/2014/main" id="{2C0204FA-40AF-7C41-A518-C498BCCE2033}"/>
              </a:ext>
            </a:extLst>
          </p:cNvPr>
          <p:cNvSpPr/>
          <p:nvPr/>
        </p:nvSpPr>
        <p:spPr>
          <a:xfrm>
            <a:off x="0" y="6567488"/>
            <a:ext cx="9144000" cy="290512"/>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t>10		</a:t>
            </a:r>
            <a:r>
              <a:rPr lang="cs-CZ" sz="1400" dirty="0">
                <a:solidFill>
                  <a:prstClr val="white"/>
                </a:solidFill>
              </a:rPr>
              <a:t>Kurzy pro společnost 4.0, CZ.02.2.69/0.0/0.0/16_031/0011591 </a:t>
            </a:r>
            <a:r>
              <a:rPr lang="cs-CZ" dirty="0">
                <a:solidFill>
                  <a:prstClr val="white"/>
                </a:solidFill>
              </a:rPr>
              <a:t>	</a:t>
            </a:r>
            <a:r>
              <a:rPr lang="cs-CZ" dirty="0"/>
              <a:t>	www.VSTECB.cz</a:t>
            </a:r>
          </a:p>
        </p:txBody>
      </p:sp>
    </p:spTree>
    <p:extLst>
      <p:ext uri="{BB962C8B-B14F-4D97-AF65-F5344CB8AC3E}">
        <p14:creationId xmlns:p14="http://schemas.microsoft.com/office/powerpoint/2010/main" val="3641293162"/>
      </p:ext>
    </p:extLst>
  </p:cSld>
  <p:clrMapOvr>
    <a:masterClrMapping/>
  </p:clrMapOvr>
  <p:transition spd="slow"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DADF8B-464A-3F45-B014-7F0CD8566F88}"/>
              </a:ext>
            </a:extLst>
          </p:cNvPr>
          <p:cNvSpPr>
            <a:spLocks noGrp="1"/>
          </p:cNvSpPr>
          <p:nvPr>
            <p:ph type="ctrTitle"/>
          </p:nvPr>
        </p:nvSpPr>
        <p:spPr>
          <a:xfrm>
            <a:off x="0" y="2282825"/>
            <a:ext cx="9144000" cy="2300288"/>
          </a:xfrm>
        </p:spPr>
        <p:txBody>
          <a:bodyPr rtlCol="0">
            <a:normAutofit/>
          </a:bodyPr>
          <a:lstStyle/>
          <a:p>
            <a:pPr fontAlgn="auto">
              <a:spcAft>
                <a:spcPts val="0"/>
              </a:spcAft>
              <a:defRPr/>
            </a:pPr>
            <a:r>
              <a:rPr lang="cs-CZ" sz="3600" dirty="0"/>
              <a:t>Děkuji za pozornost</a:t>
            </a:r>
            <a:br>
              <a:rPr lang="sk-SK" sz="3600" b="1" dirty="0">
                <a:solidFill>
                  <a:schemeClr val="accent2">
                    <a:lumMod val="75000"/>
                  </a:schemeClr>
                </a:solidFill>
                <a:effectLst>
                  <a:outerShdw blurRad="38100" dist="38100" dir="2700000" algn="tl">
                    <a:srgbClr val="000000">
                      <a:alpha val="43137"/>
                    </a:srgbClr>
                  </a:outerShdw>
                </a:effectLst>
                <a:latin typeface="+mn-lt"/>
              </a:rPr>
            </a:br>
            <a:endParaRPr lang="cs-CZ" sz="2400" b="1" dirty="0">
              <a:solidFill>
                <a:schemeClr val="accent6"/>
              </a:solidFill>
              <a:latin typeface="+mn-lt"/>
            </a:endParaRPr>
          </a:p>
        </p:txBody>
      </p:sp>
      <p:pic>
        <p:nvPicPr>
          <p:cNvPr id="12290" name="Obrázek 3">
            <a:extLst>
              <a:ext uri="{FF2B5EF4-FFF2-40B4-BE49-F238E27FC236}">
                <a16:creationId xmlns:a16="http://schemas.microsoft.com/office/drawing/2014/main" id="{D821E6C9-A6C4-FA4F-B59C-4B1B4BCE628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57650" y="1768475"/>
            <a:ext cx="1028700"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Obdélník 4">
            <a:extLst>
              <a:ext uri="{FF2B5EF4-FFF2-40B4-BE49-F238E27FC236}">
                <a16:creationId xmlns:a16="http://schemas.microsoft.com/office/drawing/2014/main" id="{78774FE2-1786-5A47-AF59-59A361EE262A}"/>
              </a:ext>
            </a:extLst>
          </p:cNvPr>
          <p:cNvSpPr/>
          <p:nvPr/>
        </p:nvSpPr>
        <p:spPr>
          <a:xfrm>
            <a:off x="0" y="206375"/>
            <a:ext cx="9144000" cy="250825"/>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6" name="Obdélník 5">
            <a:extLst>
              <a:ext uri="{FF2B5EF4-FFF2-40B4-BE49-F238E27FC236}">
                <a16:creationId xmlns:a16="http://schemas.microsoft.com/office/drawing/2014/main" id="{60579023-0446-774E-AD99-603CD77DD536}"/>
              </a:ext>
            </a:extLst>
          </p:cNvPr>
          <p:cNvSpPr/>
          <p:nvPr/>
        </p:nvSpPr>
        <p:spPr>
          <a:xfrm>
            <a:off x="0" y="6567488"/>
            <a:ext cx="9144000" cy="290512"/>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t>								</a:t>
            </a:r>
          </a:p>
        </p:txBody>
      </p:sp>
      <p:sp>
        <p:nvSpPr>
          <p:cNvPr id="12293" name="Obdélník 2">
            <a:extLst>
              <a:ext uri="{FF2B5EF4-FFF2-40B4-BE49-F238E27FC236}">
                <a16:creationId xmlns:a16="http://schemas.microsoft.com/office/drawing/2014/main" id="{73229695-8A7F-9A48-B36C-61F6DD8086E9}"/>
              </a:ext>
            </a:extLst>
          </p:cNvPr>
          <p:cNvSpPr>
            <a:spLocks noChangeArrowheads="1"/>
          </p:cNvSpPr>
          <p:nvPr/>
        </p:nvSpPr>
        <p:spPr bwMode="auto">
          <a:xfrm>
            <a:off x="3651250" y="4979988"/>
            <a:ext cx="18415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eaLnBrk="0" fontAlgn="base" hangingPunct="0">
              <a:spcBef>
                <a:spcPct val="0"/>
              </a:spcBef>
              <a:spcAft>
                <a:spcPct val="0"/>
              </a:spcAft>
              <a:defRPr>
                <a:solidFill>
                  <a:schemeClr val="tx1"/>
                </a:solidFill>
                <a:latin typeface="Trebuchet MS" panose="020B0703020202090204" pitchFamily="34" charset="0"/>
              </a:defRPr>
            </a:lvl6pPr>
            <a:lvl7pPr marL="2971800" indent="-228600" eaLnBrk="0" fontAlgn="base" hangingPunct="0">
              <a:spcBef>
                <a:spcPct val="0"/>
              </a:spcBef>
              <a:spcAft>
                <a:spcPct val="0"/>
              </a:spcAft>
              <a:defRPr>
                <a:solidFill>
                  <a:schemeClr val="tx1"/>
                </a:solidFill>
                <a:latin typeface="Trebuchet MS" panose="020B0703020202090204" pitchFamily="34" charset="0"/>
              </a:defRPr>
            </a:lvl7pPr>
            <a:lvl8pPr marL="3429000" indent="-228600" eaLnBrk="0" fontAlgn="base" hangingPunct="0">
              <a:spcBef>
                <a:spcPct val="0"/>
              </a:spcBef>
              <a:spcAft>
                <a:spcPct val="0"/>
              </a:spcAft>
              <a:defRPr>
                <a:solidFill>
                  <a:schemeClr val="tx1"/>
                </a:solidFill>
                <a:latin typeface="Trebuchet MS" panose="020B0703020202090204" pitchFamily="34" charset="0"/>
              </a:defRPr>
            </a:lvl8pPr>
            <a:lvl9pPr marL="3886200" indent="-228600" eaLnBrk="0" fontAlgn="base" hangingPunct="0">
              <a:spcBef>
                <a:spcPct val="0"/>
              </a:spcBef>
              <a:spcAft>
                <a:spcPct val="0"/>
              </a:spcAft>
              <a:defRPr>
                <a:solidFill>
                  <a:schemeClr val="tx1"/>
                </a:solidFill>
                <a:latin typeface="Trebuchet MS" panose="020B0703020202090204" pitchFamily="34" charset="0"/>
              </a:defRPr>
            </a:lvl9pPr>
          </a:lstStyle>
          <a:p>
            <a:r>
              <a:rPr lang="cs-CZ" altLang="cs-CZ"/>
              <a:t>www.VSTECB.cz</a:t>
            </a:r>
          </a:p>
        </p:txBody>
      </p:sp>
      <p:sp>
        <p:nvSpPr>
          <p:cNvPr id="12294" name="Obdélník 6">
            <a:extLst>
              <a:ext uri="{FF2B5EF4-FFF2-40B4-BE49-F238E27FC236}">
                <a16:creationId xmlns:a16="http://schemas.microsoft.com/office/drawing/2014/main" id="{CA32D294-5702-1A46-8E39-0799E8F816F6}"/>
              </a:ext>
            </a:extLst>
          </p:cNvPr>
          <p:cNvSpPr>
            <a:spLocks noChangeArrowheads="1"/>
          </p:cNvSpPr>
          <p:nvPr/>
        </p:nvSpPr>
        <p:spPr bwMode="auto">
          <a:xfrm>
            <a:off x="3321050" y="4378325"/>
            <a:ext cx="2270611"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eaLnBrk="0" fontAlgn="base" hangingPunct="0">
              <a:spcBef>
                <a:spcPct val="0"/>
              </a:spcBef>
              <a:spcAft>
                <a:spcPct val="0"/>
              </a:spcAft>
              <a:defRPr>
                <a:solidFill>
                  <a:schemeClr val="tx1"/>
                </a:solidFill>
                <a:latin typeface="Trebuchet MS" panose="020B0703020202090204" pitchFamily="34" charset="0"/>
              </a:defRPr>
            </a:lvl6pPr>
            <a:lvl7pPr marL="2971800" indent="-228600" eaLnBrk="0" fontAlgn="base" hangingPunct="0">
              <a:spcBef>
                <a:spcPct val="0"/>
              </a:spcBef>
              <a:spcAft>
                <a:spcPct val="0"/>
              </a:spcAft>
              <a:defRPr>
                <a:solidFill>
                  <a:schemeClr val="tx1"/>
                </a:solidFill>
                <a:latin typeface="Trebuchet MS" panose="020B0703020202090204" pitchFamily="34" charset="0"/>
              </a:defRPr>
            </a:lvl7pPr>
            <a:lvl8pPr marL="3429000" indent="-228600" eaLnBrk="0" fontAlgn="base" hangingPunct="0">
              <a:spcBef>
                <a:spcPct val="0"/>
              </a:spcBef>
              <a:spcAft>
                <a:spcPct val="0"/>
              </a:spcAft>
              <a:defRPr>
                <a:solidFill>
                  <a:schemeClr val="tx1"/>
                </a:solidFill>
                <a:latin typeface="Trebuchet MS" panose="020B0703020202090204" pitchFamily="34" charset="0"/>
              </a:defRPr>
            </a:lvl8pPr>
            <a:lvl9pPr marL="3886200" indent="-228600" eaLnBrk="0" fontAlgn="base" hangingPunct="0">
              <a:spcBef>
                <a:spcPct val="0"/>
              </a:spcBef>
              <a:spcAft>
                <a:spcPct val="0"/>
              </a:spcAft>
              <a:defRPr>
                <a:solidFill>
                  <a:schemeClr val="tx1"/>
                </a:solidFill>
                <a:latin typeface="Trebuchet MS" panose="020B0703020202090204" pitchFamily="34" charset="0"/>
              </a:defRPr>
            </a:lvl9pPr>
          </a:lstStyle>
          <a:p>
            <a:r>
              <a:rPr lang="cs-CZ" altLang="cs-CZ" dirty="0" err="1"/>
              <a:t>info@mail.vstecb.cz</a:t>
            </a:r>
            <a:endParaRPr lang="cs-CZ" alt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Nadpis 1">
            <a:extLst>
              <a:ext uri="{FF2B5EF4-FFF2-40B4-BE49-F238E27FC236}">
                <a16:creationId xmlns:a16="http://schemas.microsoft.com/office/drawing/2014/main" id="{E01879B6-1D86-4246-BF4B-9198A2A0A616}"/>
              </a:ext>
            </a:extLst>
          </p:cNvPr>
          <p:cNvSpPr>
            <a:spLocks noGrp="1" noChangeArrowheads="1"/>
          </p:cNvSpPr>
          <p:nvPr>
            <p:ph type="title"/>
          </p:nvPr>
        </p:nvSpPr>
        <p:spPr>
          <a:xfrm>
            <a:off x="1577975" y="626533"/>
            <a:ext cx="7566025" cy="1233488"/>
          </a:xfrm>
        </p:spPr>
        <p:txBody>
          <a:bodyPr/>
          <a:lstStyle/>
          <a:p>
            <a:r>
              <a:rPr lang="cs-CZ" altLang="cs-CZ" sz="3600" b="1" dirty="0">
                <a:solidFill>
                  <a:srgbClr val="98141B"/>
                </a:solidFill>
              </a:rPr>
              <a:t>Požadavky na vlastnosti stavebních výrobků pro tvorbu informačního modelu</a:t>
            </a:r>
          </a:p>
        </p:txBody>
      </p:sp>
      <p:sp>
        <p:nvSpPr>
          <p:cNvPr id="3074" name="Zástupný symbol pro obsah 2">
            <a:extLst>
              <a:ext uri="{FF2B5EF4-FFF2-40B4-BE49-F238E27FC236}">
                <a16:creationId xmlns:a16="http://schemas.microsoft.com/office/drawing/2014/main" id="{0E28262C-56EA-3D41-9D5A-F80E53C57A2E}"/>
              </a:ext>
            </a:extLst>
          </p:cNvPr>
          <p:cNvSpPr>
            <a:spLocks noGrp="1" noChangeArrowheads="1"/>
          </p:cNvSpPr>
          <p:nvPr>
            <p:ph idx="1"/>
          </p:nvPr>
        </p:nvSpPr>
        <p:spPr>
          <a:xfrm>
            <a:off x="662516" y="2116021"/>
            <a:ext cx="8194716" cy="4741979"/>
          </a:xfrm>
        </p:spPr>
        <p:txBody>
          <a:bodyPr/>
          <a:lstStyle/>
          <a:p>
            <a:pPr lvl="1">
              <a:buFont typeface="Wingdings" charset="2"/>
              <a:buChar char="§"/>
            </a:pPr>
            <a:r>
              <a:rPr lang="cs-CZ" dirty="0"/>
              <a:t>Standardizace = je nezbytné zajistit kvalitu předávaných dat. </a:t>
            </a:r>
            <a:endParaRPr lang="en-US" dirty="0"/>
          </a:p>
          <a:p>
            <a:pPr lvl="1">
              <a:buFont typeface="Wingdings" charset="2"/>
              <a:buChar char="§"/>
            </a:pPr>
            <a:r>
              <a:rPr lang="cs-CZ" dirty="0"/>
              <a:t>Je třeba stanovit standardy předávání informací a jasně definovat požadavky na vlastnosti stavebních výrobků pro tvorbu informačního modelu stavby. </a:t>
            </a:r>
            <a:endParaRPr lang="en-US" dirty="0"/>
          </a:p>
          <a:p>
            <a:pPr lvl="1">
              <a:buFont typeface="Wingdings" charset="2"/>
              <a:buChar char="§"/>
            </a:pPr>
            <a:r>
              <a:rPr lang="cs-CZ" dirty="0"/>
              <a:t>Je třeba zajistit softwarovou interoperabilitu, a to na základě neutrálních a stabilních otevřených datových formátů (IFC)</a:t>
            </a:r>
            <a:endParaRPr lang="en-US" dirty="0"/>
          </a:p>
          <a:p>
            <a:pPr>
              <a:lnSpc>
                <a:spcPct val="100000"/>
              </a:lnSpc>
            </a:pPr>
            <a:endParaRPr lang="cs-CZ" sz="2400" dirty="0"/>
          </a:p>
        </p:txBody>
      </p:sp>
      <p:pic>
        <p:nvPicPr>
          <p:cNvPr id="3075" name="Obrázek 2">
            <a:extLst>
              <a:ext uri="{FF2B5EF4-FFF2-40B4-BE49-F238E27FC236}">
                <a16:creationId xmlns:a16="http://schemas.microsoft.com/office/drawing/2014/main" id="{5ABCF3C4-E0BF-2E4C-8ED9-D7B94E14D69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375" y="206375"/>
            <a:ext cx="1028700"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Obdélník 3">
            <a:extLst>
              <a:ext uri="{FF2B5EF4-FFF2-40B4-BE49-F238E27FC236}">
                <a16:creationId xmlns:a16="http://schemas.microsoft.com/office/drawing/2014/main" id="{97C07646-7446-284E-BAFD-51667D1FF2B8}"/>
              </a:ext>
            </a:extLst>
          </p:cNvPr>
          <p:cNvSpPr/>
          <p:nvPr/>
        </p:nvSpPr>
        <p:spPr>
          <a:xfrm>
            <a:off x="1577975" y="206375"/>
            <a:ext cx="7566025" cy="250825"/>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7" name="Obdélník 6">
            <a:extLst>
              <a:ext uri="{FF2B5EF4-FFF2-40B4-BE49-F238E27FC236}">
                <a16:creationId xmlns:a16="http://schemas.microsoft.com/office/drawing/2014/main" id="{2C0204FA-40AF-7C41-A518-C498BCCE2033}"/>
              </a:ext>
            </a:extLst>
          </p:cNvPr>
          <p:cNvSpPr/>
          <p:nvPr/>
        </p:nvSpPr>
        <p:spPr>
          <a:xfrm>
            <a:off x="0" y="6567488"/>
            <a:ext cx="9144000" cy="290512"/>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t>1		</a:t>
            </a:r>
            <a:r>
              <a:rPr lang="cs-CZ" sz="1400" dirty="0">
                <a:solidFill>
                  <a:prstClr val="white"/>
                </a:solidFill>
              </a:rPr>
              <a:t>Kurzy pro společnost 4.0, CZ.02.2.69/0.0/0.0/16_031/0011591 	</a:t>
            </a:r>
            <a:r>
              <a:rPr lang="cs-CZ" dirty="0">
                <a:solidFill>
                  <a:prstClr val="white"/>
                </a:solidFill>
              </a:rPr>
              <a:t>	</a:t>
            </a:r>
            <a:r>
              <a:rPr lang="cs-CZ" dirty="0"/>
              <a:t>www.VSTECB.cz</a:t>
            </a:r>
          </a:p>
        </p:txBody>
      </p:sp>
    </p:spTree>
    <p:extLst>
      <p:ext uri="{BB962C8B-B14F-4D97-AF65-F5344CB8AC3E}">
        <p14:creationId xmlns:p14="http://schemas.microsoft.com/office/powerpoint/2010/main" val="460493379"/>
      </p:ext>
    </p:extLst>
  </p:cSld>
  <p:clrMapOvr>
    <a:masterClrMapping/>
  </p:clrMapOvr>
  <p:transition spd="slow"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Nadpis 1">
            <a:extLst>
              <a:ext uri="{FF2B5EF4-FFF2-40B4-BE49-F238E27FC236}">
                <a16:creationId xmlns:a16="http://schemas.microsoft.com/office/drawing/2014/main" id="{E01879B6-1D86-4246-BF4B-9198A2A0A616}"/>
              </a:ext>
            </a:extLst>
          </p:cNvPr>
          <p:cNvSpPr>
            <a:spLocks noGrp="1" noChangeArrowheads="1"/>
          </p:cNvSpPr>
          <p:nvPr>
            <p:ph type="title"/>
          </p:nvPr>
        </p:nvSpPr>
        <p:spPr>
          <a:xfrm>
            <a:off x="1577975" y="626533"/>
            <a:ext cx="7566025" cy="829734"/>
          </a:xfrm>
        </p:spPr>
        <p:txBody>
          <a:bodyPr/>
          <a:lstStyle/>
          <a:p>
            <a:r>
              <a:rPr lang="cs-CZ" altLang="cs-CZ" sz="3600" b="1" dirty="0">
                <a:solidFill>
                  <a:srgbClr val="98141B"/>
                </a:solidFill>
              </a:rPr>
              <a:t>Obsah dokumentace BIM</a:t>
            </a:r>
          </a:p>
        </p:txBody>
      </p:sp>
      <p:sp>
        <p:nvSpPr>
          <p:cNvPr id="3074" name="Zástupný symbol pro obsah 2">
            <a:extLst>
              <a:ext uri="{FF2B5EF4-FFF2-40B4-BE49-F238E27FC236}">
                <a16:creationId xmlns:a16="http://schemas.microsoft.com/office/drawing/2014/main" id="{0E28262C-56EA-3D41-9D5A-F80E53C57A2E}"/>
              </a:ext>
            </a:extLst>
          </p:cNvPr>
          <p:cNvSpPr>
            <a:spLocks noGrp="1" noChangeArrowheads="1"/>
          </p:cNvSpPr>
          <p:nvPr>
            <p:ph idx="1"/>
          </p:nvPr>
        </p:nvSpPr>
        <p:spPr>
          <a:xfrm>
            <a:off x="662516" y="1557221"/>
            <a:ext cx="8194716" cy="4741979"/>
          </a:xfrm>
        </p:spPr>
        <p:txBody>
          <a:bodyPr/>
          <a:lstStyle/>
          <a:p>
            <a:pPr lvl="1">
              <a:buFont typeface="Wingdings" charset="2"/>
              <a:buChar char="§"/>
            </a:pPr>
            <a:r>
              <a:rPr lang="cs-CZ" sz="2000" dirty="0"/>
              <a:t>navazovat na vyhlášku č. 499/2006 Sb., o dokumentaci staveb ve znění vyhlášky č. 62/2013 Sb. a vyhlášku č. 146/2008 Sb., o rozsahu a obsahu projektové dokumentace dopravních staveb. </a:t>
            </a:r>
            <a:endParaRPr lang="en-US" sz="2000" dirty="0"/>
          </a:p>
          <a:p>
            <a:pPr lvl="1">
              <a:buFont typeface="Wingdings" charset="2"/>
              <a:buChar char="§"/>
            </a:pPr>
            <a:r>
              <a:rPr lang="cs-CZ" sz="2000" dirty="0"/>
              <a:t>Stavební zákon nemusí výslovně zmiňovat existenci metody BIM, měl by jen vytvořit předpoklady pro možnost elektronického předávání dokumentace</a:t>
            </a:r>
            <a:endParaRPr lang="en-US" sz="2000" dirty="0"/>
          </a:p>
          <a:p>
            <a:pPr lvl="1">
              <a:buFont typeface="Wingdings" charset="2"/>
              <a:buChar char="§"/>
            </a:pPr>
            <a:r>
              <a:rPr lang="cs-CZ" sz="2000" dirty="0"/>
              <a:t>Vzhledem k rychlému rozvoji informačních technologií je lepší řešit konkrétní technické požadavky jinou formou – např. pomocí technických norem nebo metodik vydávaných uznávanými odbornými profesními a zájmovými organizacemi. </a:t>
            </a:r>
            <a:endParaRPr lang="en-US" sz="2000" dirty="0"/>
          </a:p>
          <a:p>
            <a:pPr lvl="1">
              <a:buFont typeface="Wingdings" charset="2"/>
              <a:buChar char="§"/>
            </a:pPr>
            <a:r>
              <a:rPr lang="cs-CZ" sz="2000" dirty="0"/>
              <a:t>Z důvodu postupného zavádění metody BIM bude vhodné zpočátku ponechat současný způsob klasické 2D dokumentace tak, jak se používá, a dokumentaci typu BIM definovat jako jinou možnou variantu. </a:t>
            </a:r>
            <a:endParaRPr lang="en-US" sz="2000" dirty="0"/>
          </a:p>
          <a:p>
            <a:pPr>
              <a:lnSpc>
                <a:spcPct val="100000"/>
              </a:lnSpc>
            </a:pPr>
            <a:endParaRPr lang="cs-CZ" sz="2400" dirty="0"/>
          </a:p>
        </p:txBody>
      </p:sp>
      <p:pic>
        <p:nvPicPr>
          <p:cNvPr id="3075" name="Obrázek 2">
            <a:extLst>
              <a:ext uri="{FF2B5EF4-FFF2-40B4-BE49-F238E27FC236}">
                <a16:creationId xmlns:a16="http://schemas.microsoft.com/office/drawing/2014/main" id="{5ABCF3C4-E0BF-2E4C-8ED9-D7B94E14D69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375" y="206375"/>
            <a:ext cx="1028700"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Obdélník 3">
            <a:extLst>
              <a:ext uri="{FF2B5EF4-FFF2-40B4-BE49-F238E27FC236}">
                <a16:creationId xmlns:a16="http://schemas.microsoft.com/office/drawing/2014/main" id="{97C07646-7446-284E-BAFD-51667D1FF2B8}"/>
              </a:ext>
            </a:extLst>
          </p:cNvPr>
          <p:cNvSpPr/>
          <p:nvPr/>
        </p:nvSpPr>
        <p:spPr>
          <a:xfrm>
            <a:off x="1577975" y="206375"/>
            <a:ext cx="7566025" cy="250825"/>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7" name="Obdélník 6">
            <a:extLst>
              <a:ext uri="{FF2B5EF4-FFF2-40B4-BE49-F238E27FC236}">
                <a16:creationId xmlns:a16="http://schemas.microsoft.com/office/drawing/2014/main" id="{2C0204FA-40AF-7C41-A518-C498BCCE2033}"/>
              </a:ext>
            </a:extLst>
          </p:cNvPr>
          <p:cNvSpPr/>
          <p:nvPr/>
        </p:nvSpPr>
        <p:spPr>
          <a:xfrm>
            <a:off x="0" y="6567488"/>
            <a:ext cx="9144000" cy="290512"/>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t>2		</a:t>
            </a:r>
            <a:r>
              <a:rPr lang="cs-CZ" sz="1400" dirty="0">
                <a:solidFill>
                  <a:prstClr val="white"/>
                </a:solidFill>
              </a:rPr>
              <a:t>Kurzy pro společnost 4.0, CZ.02.2.69/0.0/0.0/16_031/0011591 </a:t>
            </a:r>
            <a:r>
              <a:rPr lang="cs-CZ" dirty="0">
                <a:solidFill>
                  <a:prstClr val="white"/>
                </a:solidFill>
              </a:rPr>
              <a:t>	</a:t>
            </a:r>
            <a:r>
              <a:rPr lang="cs-CZ" dirty="0"/>
              <a:t>	www.VSTECB.cz</a:t>
            </a:r>
          </a:p>
        </p:txBody>
      </p:sp>
    </p:spTree>
    <p:extLst>
      <p:ext uri="{BB962C8B-B14F-4D97-AF65-F5344CB8AC3E}">
        <p14:creationId xmlns:p14="http://schemas.microsoft.com/office/powerpoint/2010/main" val="1806013959"/>
      </p:ext>
    </p:extLst>
  </p:cSld>
  <p:clrMapOvr>
    <a:masterClrMapping/>
  </p:clrMapOvr>
  <p:transition spd="slow"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Nadpis 1">
            <a:extLst>
              <a:ext uri="{FF2B5EF4-FFF2-40B4-BE49-F238E27FC236}">
                <a16:creationId xmlns:a16="http://schemas.microsoft.com/office/drawing/2014/main" id="{E01879B6-1D86-4246-BF4B-9198A2A0A616}"/>
              </a:ext>
            </a:extLst>
          </p:cNvPr>
          <p:cNvSpPr>
            <a:spLocks noGrp="1" noChangeArrowheads="1"/>
          </p:cNvSpPr>
          <p:nvPr>
            <p:ph type="title"/>
          </p:nvPr>
        </p:nvSpPr>
        <p:spPr>
          <a:xfrm>
            <a:off x="1577975" y="626533"/>
            <a:ext cx="7566025" cy="829734"/>
          </a:xfrm>
        </p:spPr>
        <p:txBody>
          <a:bodyPr/>
          <a:lstStyle/>
          <a:p>
            <a:r>
              <a:rPr lang="cs-CZ" altLang="cs-CZ" sz="3600" b="1" dirty="0">
                <a:solidFill>
                  <a:srgbClr val="98141B"/>
                </a:solidFill>
              </a:rPr>
              <a:t>BIM a </a:t>
            </a:r>
            <a:r>
              <a:rPr lang="cs-CZ" altLang="cs-CZ" sz="3600" b="1" dirty="0" err="1">
                <a:solidFill>
                  <a:srgbClr val="98141B"/>
                </a:solidFill>
              </a:rPr>
              <a:t>facility</a:t>
            </a:r>
            <a:r>
              <a:rPr lang="cs-CZ" altLang="cs-CZ" sz="3600" b="1" dirty="0">
                <a:solidFill>
                  <a:srgbClr val="98141B"/>
                </a:solidFill>
              </a:rPr>
              <a:t> management (FM)</a:t>
            </a:r>
          </a:p>
        </p:txBody>
      </p:sp>
      <p:sp>
        <p:nvSpPr>
          <p:cNvPr id="3074" name="Zástupný symbol pro obsah 2">
            <a:extLst>
              <a:ext uri="{FF2B5EF4-FFF2-40B4-BE49-F238E27FC236}">
                <a16:creationId xmlns:a16="http://schemas.microsoft.com/office/drawing/2014/main" id="{0E28262C-56EA-3D41-9D5A-F80E53C57A2E}"/>
              </a:ext>
            </a:extLst>
          </p:cNvPr>
          <p:cNvSpPr>
            <a:spLocks noGrp="1" noChangeArrowheads="1"/>
          </p:cNvSpPr>
          <p:nvPr>
            <p:ph idx="1"/>
          </p:nvPr>
        </p:nvSpPr>
        <p:spPr>
          <a:xfrm>
            <a:off x="662516" y="1557221"/>
            <a:ext cx="8194716" cy="4741979"/>
          </a:xfrm>
        </p:spPr>
        <p:txBody>
          <a:bodyPr/>
          <a:lstStyle/>
          <a:p>
            <a:pPr lvl="1">
              <a:buFont typeface="Wingdings" charset="2"/>
              <a:buChar char="§"/>
            </a:pPr>
            <a:r>
              <a:rPr lang="cs-CZ" dirty="0"/>
              <a:t>Úspory v oblasti FM jsou jedním z hlavních důvodů, proč BIM</a:t>
            </a:r>
            <a:endParaRPr lang="en-US" dirty="0"/>
          </a:p>
          <a:p>
            <a:pPr lvl="1">
              <a:buFont typeface="Wingdings" charset="2"/>
              <a:buChar char="§"/>
            </a:pPr>
            <a:r>
              <a:rPr lang="cs-CZ" dirty="0"/>
              <a:t>Výhody:</a:t>
            </a:r>
            <a:endParaRPr lang="en-US" dirty="0"/>
          </a:p>
          <a:p>
            <a:pPr lvl="2">
              <a:buFont typeface="Wingdings" charset="2"/>
              <a:buChar char="§"/>
            </a:pPr>
            <a:r>
              <a:rPr lang="cs-CZ" dirty="0"/>
              <a:t>přehlednější správa prostoru stavby </a:t>
            </a:r>
            <a:endParaRPr lang="en-US" dirty="0"/>
          </a:p>
          <a:p>
            <a:pPr lvl="2">
              <a:buFont typeface="Wingdings" charset="2"/>
              <a:buChar char="§"/>
            </a:pPr>
            <a:r>
              <a:rPr lang="cs-CZ" dirty="0"/>
              <a:t>efektivnější údržba </a:t>
            </a:r>
            <a:endParaRPr lang="en-US" dirty="0"/>
          </a:p>
          <a:p>
            <a:pPr lvl="2">
              <a:buFont typeface="Wingdings" charset="2"/>
              <a:buChar char="§"/>
            </a:pPr>
            <a:r>
              <a:rPr lang="cs-CZ" dirty="0"/>
              <a:t>efektivní využití energií </a:t>
            </a:r>
            <a:endParaRPr lang="en-US" dirty="0"/>
          </a:p>
          <a:p>
            <a:pPr lvl="2">
              <a:buFont typeface="Wingdings" charset="2"/>
              <a:buChar char="§"/>
            </a:pPr>
            <a:r>
              <a:rPr lang="cs-CZ" dirty="0"/>
              <a:t>efektivnější provádění udržovacích prací </a:t>
            </a:r>
            <a:endParaRPr lang="en-US" dirty="0"/>
          </a:p>
          <a:p>
            <a:pPr lvl="2">
              <a:buFont typeface="Wingdings" charset="2"/>
              <a:buChar char="§"/>
            </a:pPr>
            <a:r>
              <a:rPr lang="cs-CZ" dirty="0"/>
              <a:t>lepší řízení životního cyklu stavby </a:t>
            </a:r>
            <a:endParaRPr lang="en-US" dirty="0"/>
          </a:p>
          <a:p>
            <a:pPr lvl="2">
              <a:buFont typeface="Wingdings" charset="2"/>
              <a:buChar char="§"/>
            </a:pPr>
            <a:r>
              <a:rPr lang="cs-CZ" dirty="0"/>
              <a:t>efektivnější přenos dat mezi BIM modelem </a:t>
            </a:r>
            <a:endParaRPr lang="en-US" dirty="0"/>
          </a:p>
          <a:p>
            <a:pPr lvl="2">
              <a:buFont typeface="Wingdings" charset="2"/>
              <a:buChar char="§"/>
            </a:pPr>
            <a:r>
              <a:rPr lang="cs-CZ" dirty="0"/>
              <a:t>a CAFM systémem (</a:t>
            </a:r>
            <a:r>
              <a:rPr lang="cs-CZ" dirty="0" err="1"/>
              <a:t>Computer-aided</a:t>
            </a:r>
            <a:r>
              <a:rPr lang="cs-CZ" dirty="0"/>
              <a:t> FM)</a:t>
            </a:r>
            <a:endParaRPr lang="en-US" dirty="0"/>
          </a:p>
          <a:p>
            <a:pPr>
              <a:lnSpc>
                <a:spcPct val="100000"/>
              </a:lnSpc>
            </a:pPr>
            <a:endParaRPr lang="cs-CZ" sz="2400" dirty="0"/>
          </a:p>
        </p:txBody>
      </p:sp>
      <p:pic>
        <p:nvPicPr>
          <p:cNvPr id="3075" name="Obrázek 2">
            <a:extLst>
              <a:ext uri="{FF2B5EF4-FFF2-40B4-BE49-F238E27FC236}">
                <a16:creationId xmlns:a16="http://schemas.microsoft.com/office/drawing/2014/main" id="{5ABCF3C4-E0BF-2E4C-8ED9-D7B94E14D69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375" y="206375"/>
            <a:ext cx="1028700"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Obdélník 3">
            <a:extLst>
              <a:ext uri="{FF2B5EF4-FFF2-40B4-BE49-F238E27FC236}">
                <a16:creationId xmlns:a16="http://schemas.microsoft.com/office/drawing/2014/main" id="{97C07646-7446-284E-BAFD-51667D1FF2B8}"/>
              </a:ext>
            </a:extLst>
          </p:cNvPr>
          <p:cNvSpPr/>
          <p:nvPr/>
        </p:nvSpPr>
        <p:spPr>
          <a:xfrm>
            <a:off x="1577975" y="206375"/>
            <a:ext cx="7566025" cy="250825"/>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7" name="Obdélník 6">
            <a:extLst>
              <a:ext uri="{FF2B5EF4-FFF2-40B4-BE49-F238E27FC236}">
                <a16:creationId xmlns:a16="http://schemas.microsoft.com/office/drawing/2014/main" id="{2C0204FA-40AF-7C41-A518-C498BCCE2033}"/>
              </a:ext>
            </a:extLst>
          </p:cNvPr>
          <p:cNvSpPr/>
          <p:nvPr/>
        </p:nvSpPr>
        <p:spPr>
          <a:xfrm>
            <a:off x="0" y="6567488"/>
            <a:ext cx="9144000" cy="290512"/>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t>3		</a:t>
            </a:r>
            <a:r>
              <a:rPr lang="cs-CZ" sz="1400" dirty="0">
                <a:solidFill>
                  <a:prstClr val="white"/>
                </a:solidFill>
              </a:rPr>
              <a:t>Kurzy pro společnost 4.0, CZ.02.2.69/0.0/0.0/16_031/0011591 </a:t>
            </a:r>
            <a:r>
              <a:rPr lang="cs-CZ" dirty="0">
                <a:solidFill>
                  <a:prstClr val="white"/>
                </a:solidFill>
              </a:rPr>
              <a:t>	</a:t>
            </a:r>
            <a:r>
              <a:rPr lang="cs-CZ" dirty="0"/>
              <a:t>	www.VSTECB.cz</a:t>
            </a:r>
          </a:p>
        </p:txBody>
      </p:sp>
    </p:spTree>
    <p:extLst>
      <p:ext uri="{BB962C8B-B14F-4D97-AF65-F5344CB8AC3E}">
        <p14:creationId xmlns:p14="http://schemas.microsoft.com/office/powerpoint/2010/main" val="2144952287"/>
      </p:ext>
    </p:extLst>
  </p:cSld>
  <p:clrMapOvr>
    <a:masterClrMapping/>
  </p:clrMapOvr>
  <p:transition spd="slow"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Nadpis 1">
            <a:extLst>
              <a:ext uri="{FF2B5EF4-FFF2-40B4-BE49-F238E27FC236}">
                <a16:creationId xmlns:a16="http://schemas.microsoft.com/office/drawing/2014/main" id="{E01879B6-1D86-4246-BF4B-9198A2A0A616}"/>
              </a:ext>
            </a:extLst>
          </p:cNvPr>
          <p:cNvSpPr>
            <a:spLocks noGrp="1" noChangeArrowheads="1"/>
          </p:cNvSpPr>
          <p:nvPr>
            <p:ph type="title"/>
          </p:nvPr>
        </p:nvSpPr>
        <p:spPr>
          <a:xfrm>
            <a:off x="1577975" y="626533"/>
            <a:ext cx="7566025" cy="829734"/>
          </a:xfrm>
        </p:spPr>
        <p:txBody>
          <a:bodyPr/>
          <a:lstStyle/>
          <a:p>
            <a:r>
              <a:rPr lang="cs-CZ" altLang="cs-CZ" sz="3600" b="1" dirty="0">
                <a:solidFill>
                  <a:srgbClr val="98141B"/>
                </a:solidFill>
              </a:rPr>
              <a:t>Vazba na geografické informační systémy</a:t>
            </a:r>
          </a:p>
        </p:txBody>
      </p:sp>
      <p:sp>
        <p:nvSpPr>
          <p:cNvPr id="3074" name="Zástupný symbol pro obsah 2">
            <a:extLst>
              <a:ext uri="{FF2B5EF4-FFF2-40B4-BE49-F238E27FC236}">
                <a16:creationId xmlns:a16="http://schemas.microsoft.com/office/drawing/2014/main" id="{0E28262C-56EA-3D41-9D5A-F80E53C57A2E}"/>
              </a:ext>
            </a:extLst>
          </p:cNvPr>
          <p:cNvSpPr>
            <a:spLocks noGrp="1" noChangeArrowheads="1"/>
          </p:cNvSpPr>
          <p:nvPr>
            <p:ph idx="1"/>
          </p:nvPr>
        </p:nvSpPr>
        <p:spPr>
          <a:xfrm>
            <a:off x="662516" y="1557221"/>
            <a:ext cx="8194716" cy="4741979"/>
          </a:xfrm>
        </p:spPr>
        <p:txBody>
          <a:bodyPr/>
          <a:lstStyle/>
          <a:p>
            <a:pPr lvl="1">
              <a:buFont typeface="Wingdings" charset="2"/>
              <a:buChar char="§"/>
            </a:pPr>
            <a:r>
              <a:rPr lang="cs-CZ" dirty="0"/>
              <a:t>GIS modely jsou zaměřené více na obecné prostorové informace, kdežto BIM modely jsou úzce zaměřeny na informace o stavbách a procesech souvisejících s výstavbou. </a:t>
            </a:r>
            <a:endParaRPr lang="en-US" dirty="0"/>
          </a:p>
          <a:p>
            <a:pPr lvl="1">
              <a:buFont typeface="Wingdings" charset="2"/>
              <a:buChar char="§"/>
            </a:pPr>
            <a:r>
              <a:rPr lang="cs-CZ" dirty="0"/>
              <a:t>Hlavními rozdíly mezi modely BIM a GIS je jejich způsob vytváření a měřítko a s tím související úroveň podrobnosti:</a:t>
            </a:r>
            <a:endParaRPr lang="en-US" dirty="0"/>
          </a:p>
          <a:p>
            <a:pPr lvl="2">
              <a:buFont typeface="Wingdings" charset="2"/>
              <a:buChar char="§"/>
            </a:pPr>
            <a:r>
              <a:rPr lang="cs-CZ" dirty="0"/>
              <a:t>BIM model je zpravidla vytvořen jako komplexní model, který v maximálně možné míře odpovídá realitě, aby bylo možné jej použít pro analýzy a plánování realizace projektu. </a:t>
            </a:r>
            <a:endParaRPr lang="en-US" dirty="0"/>
          </a:p>
          <a:p>
            <a:pPr lvl="2">
              <a:buFont typeface="Wingdings" charset="2"/>
              <a:buChar char="§"/>
            </a:pPr>
            <a:r>
              <a:rPr lang="cs-CZ" dirty="0"/>
              <a:t>Geografické informační systémy pracují naopak spíše s induktivními modely, které vychází z existujících dat z různých zdrojů a umožňují pak provádět analýzy na modelu, jehož jádrem jsou existující data o prostředí a prostorové a sémantické vztahy objektů v tomto prostředí. GIS se také zpravidla používá pro modelování v menším měřítku (větší území) než BIM. </a:t>
            </a:r>
            <a:endParaRPr lang="en-US" dirty="0"/>
          </a:p>
          <a:p>
            <a:pPr>
              <a:lnSpc>
                <a:spcPct val="100000"/>
              </a:lnSpc>
            </a:pPr>
            <a:endParaRPr lang="cs-CZ" sz="2400" dirty="0"/>
          </a:p>
        </p:txBody>
      </p:sp>
      <p:pic>
        <p:nvPicPr>
          <p:cNvPr id="3075" name="Obrázek 2">
            <a:extLst>
              <a:ext uri="{FF2B5EF4-FFF2-40B4-BE49-F238E27FC236}">
                <a16:creationId xmlns:a16="http://schemas.microsoft.com/office/drawing/2014/main" id="{5ABCF3C4-E0BF-2E4C-8ED9-D7B94E14D69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375" y="206375"/>
            <a:ext cx="1028700"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Obdélník 3">
            <a:extLst>
              <a:ext uri="{FF2B5EF4-FFF2-40B4-BE49-F238E27FC236}">
                <a16:creationId xmlns:a16="http://schemas.microsoft.com/office/drawing/2014/main" id="{97C07646-7446-284E-BAFD-51667D1FF2B8}"/>
              </a:ext>
            </a:extLst>
          </p:cNvPr>
          <p:cNvSpPr/>
          <p:nvPr/>
        </p:nvSpPr>
        <p:spPr>
          <a:xfrm>
            <a:off x="1577975" y="206375"/>
            <a:ext cx="7566025" cy="250825"/>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7" name="Obdélník 6">
            <a:extLst>
              <a:ext uri="{FF2B5EF4-FFF2-40B4-BE49-F238E27FC236}">
                <a16:creationId xmlns:a16="http://schemas.microsoft.com/office/drawing/2014/main" id="{2C0204FA-40AF-7C41-A518-C498BCCE2033}"/>
              </a:ext>
            </a:extLst>
          </p:cNvPr>
          <p:cNvSpPr/>
          <p:nvPr/>
        </p:nvSpPr>
        <p:spPr>
          <a:xfrm>
            <a:off x="0" y="6567488"/>
            <a:ext cx="9144000" cy="290512"/>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t>4		</a:t>
            </a:r>
            <a:r>
              <a:rPr lang="cs-CZ" sz="1400" dirty="0">
                <a:solidFill>
                  <a:prstClr val="white"/>
                </a:solidFill>
              </a:rPr>
              <a:t>Kurzy pro společnost 4.0, CZ.02.2.69/0.0/0.0/16_031/0011591 </a:t>
            </a:r>
            <a:r>
              <a:rPr lang="cs-CZ" dirty="0">
                <a:solidFill>
                  <a:prstClr val="white"/>
                </a:solidFill>
              </a:rPr>
              <a:t>	</a:t>
            </a:r>
            <a:r>
              <a:rPr lang="cs-CZ" dirty="0"/>
              <a:t>	www.VSTECB.cz</a:t>
            </a:r>
          </a:p>
        </p:txBody>
      </p:sp>
    </p:spTree>
    <p:extLst>
      <p:ext uri="{BB962C8B-B14F-4D97-AF65-F5344CB8AC3E}">
        <p14:creationId xmlns:p14="http://schemas.microsoft.com/office/powerpoint/2010/main" val="2614158799"/>
      </p:ext>
    </p:extLst>
  </p:cSld>
  <p:clrMapOvr>
    <a:masterClrMapping/>
  </p:clrMapOvr>
  <p:transition spd="slow"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Nadpis 1">
            <a:extLst>
              <a:ext uri="{FF2B5EF4-FFF2-40B4-BE49-F238E27FC236}">
                <a16:creationId xmlns:a16="http://schemas.microsoft.com/office/drawing/2014/main" id="{E01879B6-1D86-4246-BF4B-9198A2A0A616}"/>
              </a:ext>
            </a:extLst>
          </p:cNvPr>
          <p:cNvSpPr>
            <a:spLocks noGrp="1" noChangeArrowheads="1"/>
          </p:cNvSpPr>
          <p:nvPr>
            <p:ph type="title"/>
          </p:nvPr>
        </p:nvSpPr>
        <p:spPr>
          <a:xfrm>
            <a:off x="1577975" y="626533"/>
            <a:ext cx="7566025" cy="829734"/>
          </a:xfrm>
        </p:spPr>
        <p:txBody>
          <a:bodyPr/>
          <a:lstStyle/>
          <a:p>
            <a:r>
              <a:rPr lang="cs-CZ" altLang="cs-CZ" sz="3600" b="1" dirty="0">
                <a:solidFill>
                  <a:srgbClr val="98141B"/>
                </a:solidFill>
              </a:rPr>
              <a:t>Normy, technické standardy</a:t>
            </a:r>
          </a:p>
        </p:txBody>
      </p:sp>
      <p:sp>
        <p:nvSpPr>
          <p:cNvPr id="3074" name="Zástupný symbol pro obsah 2">
            <a:extLst>
              <a:ext uri="{FF2B5EF4-FFF2-40B4-BE49-F238E27FC236}">
                <a16:creationId xmlns:a16="http://schemas.microsoft.com/office/drawing/2014/main" id="{0E28262C-56EA-3D41-9D5A-F80E53C57A2E}"/>
              </a:ext>
            </a:extLst>
          </p:cNvPr>
          <p:cNvSpPr>
            <a:spLocks noGrp="1" noChangeArrowheads="1"/>
          </p:cNvSpPr>
          <p:nvPr>
            <p:ph idx="1"/>
          </p:nvPr>
        </p:nvSpPr>
        <p:spPr>
          <a:xfrm>
            <a:off x="662516" y="1557221"/>
            <a:ext cx="8194716" cy="4741979"/>
          </a:xfrm>
        </p:spPr>
        <p:txBody>
          <a:bodyPr/>
          <a:lstStyle/>
          <a:p>
            <a:pPr lvl="1"/>
            <a:r>
              <a:rPr lang="cs-CZ" dirty="0"/>
              <a:t>Technické normy pro BIM vznikají kombinací podnětů z aliance </a:t>
            </a:r>
            <a:r>
              <a:rPr lang="cs-CZ" dirty="0" err="1"/>
              <a:t>buildingSMART</a:t>
            </a:r>
            <a:r>
              <a:rPr lang="cs-CZ" dirty="0"/>
              <a:t> a jednotlivých států směrem k organizaci ISO a dále k organizaci CEN. Na národní úrovni na Úřadu pro technickou normalizaci, metrologii a státní zkušebnictví (ÚNMZ) zahájila činnost v roce 2016 technická normalizační komise TNK 152 „Organizace informací o stavbách a informační modelovaní staveb (BIM)“. </a:t>
            </a:r>
            <a:endParaRPr lang="en-US" dirty="0"/>
          </a:p>
          <a:p>
            <a:pPr>
              <a:lnSpc>
                <a:spcPct val="100000"/>
              </a:lnSpc>
            </a:pPr>
            <a:endParaRPr lang="cs-CZ" sz="2400" dirty="0"/>
          </a:p>
        </p:txBody>
      </p:sp>
      <p:pic>
        <p:nvPicPr>
          <p:cNvPr id="3075" name="Obrázek 2">
            <a:extLst>
              <a:ext uri="{FF2B5EF4-FFF2-40B4-BE49-F238E27FC236}">
                <a16:creationId xmlns:a16="http://schemas.microsoft.com/office/drawing/2014/main" id="{5ABCF3C4-E0BF-2E4C-8ED9-D7B94E14D69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375" y="206375"/>
            <a:ext cx="1028700"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Obdélník 3">
            <a:extLst>
              <a:ext uri="{FF2B5EF4-FFF2-40B4-BE49-F238E27FC236}">
                <a16:creationId xmlns:a16="http://schemas.microsoft.com/office/drawing/2014/main" id="{97C07646-7446-284E-BAFD-51667D1FF2B8}"/>
              </a:ext>
            </a:extLst>
          </p:cNvPr>
          <p:cNvSpPr/>
          <p:nvPr/>
        </p:nvSpPr>
        <p:spPr>
          <a:xfrm>
            <a:off x="1577975" y="206375"/>
            <a:ext cx="7566025" cy="250825"/>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7" name="Obdélník 6">
            <a:extLst>
              <a:ext uri="{FF2B5EF4-FFF2-40B4-BE49-F238E27FC236}">
                <a16:creationId xmlns:a16="http://schemas.microsoft.com/office/drawing/2014/main" id="{2C0204FA-40AF-7C41-A518-C498BCCE2033}"/>
              </a:ext>
            </a:extLst>
          </p:cNvPr>
          <p:cNvSpPr/>
          <p:nvPr/>
        </p:nvSpPr>
        <p:spPr>
          <a:xfrm>
            <a:off x="0" y="6567488"/>
            <a:ext cx="9144000" cy="290512"/>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t>5		</a:t>
            </a:r>
            <a:r>
              <a:rPr lang="cs-CZ" sz="1400" dirty="0">
                <a:solidFill>
                  <a:prstClr val="white"/>
                </a:solidFill>
              </a:rPr>
              <a:t>Kurzy pro společnost 4.0, CZ.02.2.69/0.0/0.0/16_031/0011591 </a:t>
            </a:r>
            <a:r>
              <a:rPr lang="cs-CZ" dirty="0">
                <a:solidFill>
                  <a:prstClr val="white"/>
                </a:solidFill>
              </a:rPr>
              <a:t>	</a:t>
            </a:r>
            <a:r>
              <a:rPr lang="cs-CZ" dirty="0"/>
              <a:t>	www.VSTECB.cz</a:t>
            </a:r>
          </a:p>
        </p:txBody>
      </p:sp>
    </p:spTree>
    <p:extLst>
      <p:ext uri="{BB962C8B-B14F-4D97-AF65-F5344CB8AC3E}">
        <p14:creationId xmlns:p14="http://schemas.microsoft.com/office/powerpoint/2010/main" val="2105668545"/>
      </p:ext>
    </p:extLst>
  </p:cSld>
  <p:clrMapOvr>
    <a:masterClrMapping/>
  </p:clrMapOvr>
  <p:transition spd="slow"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Nadpis 1">
            <a:extLst>
              <a:ext uri="{FF2B5EF4-FFF2-40B4-BE49-F238E27FC236}">
                <a16:creationId xmlns:a16="http://schemas.microsoft.com/office/drawing/2014/main" id="{E01879B6-1D86-4246-BF4B-9198A2A0A616}"/>
              </a:ext>
            </a:extLst>
          </p:cNvPr>
          <p:cNvSpPr>
            <a:spLocks noGrp="1" noChangeArrowheads="1"/>
          </p:cNvSpPr>
          <p:nvPr>
            <p:ph type="title"/>
          </p:nvPr>
        </p:nvSpPr>
        <p:spPr>
          <a:xfrm>
            <a:off x="1577975" y="626533"/>
            <a:ext cx="7566025" cy="829734"/>
          </a:xfrm>
        </p:spPr>
        <p:txBody>
          <a:bodyPr/>
          <a:lstStyle/>
          <a:p>
            <a:r>
              <a:rPr lang="cs-CZ" altLang="cs-CZ" sz="3600" b="1" dirty="0">
                <a:solidFill>
                  <a:srgbClr val="98141B"/>
                </a:solidFill>
              </a:rPr>
              <a:t>Vlastnictví a autorská práva</a:t>
            </a:r>
          </a:p>
        </p:txBody>
      </p:sp>
      <p:sp>
        <p:nvSpPr>
          <p:cNvPr id="3074" name="Zástupný symbol pro obsah 2">
            <a:extLst>
              <a:ext uri="{FF2B5EF4-FFF2-40B4-BE49-F238E27FC236}">
                <a16:creationId xmlns:a16="http://schemas.microsoft.com/office/drawing/2014/main" id="{0E28262C-56EA-3D41-9D5A-F80E53C57A2E}"/>
              </a:ext>
            </a:extLst>
          </p:cNvPr>
          <p:cNvSpPr>
            <a:spLocks noGrp="1" noChangeArrowheads="1"/>
          </p:cNvSpPr>
          <p:nvPr>
            <p:ph idx="1"/>
          </p:nvPr>
        </p:nvSpPr>
        <p:spPr>
          <a:xfrm>
            <a:off x="662516" y="1557221"/>
            <a:ext cx="8194716" cy="4741979"/>
          </a:xfrm>
        </p:spPr>
        <p:txBody>
          <a:bodyPr/>
          <a:lstStyle/>
          <a:p>
            <a:pPr lvl="1"/>
            <a:r>
              <a:rPr lang="cs-CZ" sz="3200" dirty="0"/>
              <a:t>V souvislosti s používáním metody BIM se velmi často diskutuje otázka vlastnictví vzniklého modelu a autorských práv, které lze shrnout do 3 oblastí: </a:t>
            </a:r>
            <a:endParaRPr lang="en-US" sz="3200" dirty="0"/>
          </a:p>
          <a:p>
            <a:pPr lvl="2"/>
            <a:r>
              <a:rPr lang="cs-CZ" sz="2800" dirty="0"/>
              <a:t>autorská práva na návrh;</a:t>
            </a:r>
            <a:endParaRPr lang="en-US" sz="2800" dirty="0"/>
          </a:p>
          <a:p>
            <a:pPr lvl="2"/>
            <a:r>
              <a:rPr lang="cs-CZ" sz="2800" dirty="0"/>
              <a:t>autorská práva a vlastnictví modelu navrhované stavby;</a:t>
            </a:r>
            <a:endParaRPr lang="en-US" sz="2800" dirty="0"/>
          </a:p>
          <a:p>
            <a:pPr lvl="2"/>
            <a:r>
              <a:rPr lang="cs-CZ" sz="2800" dirty="0"/>
              <a:t>autorská práva na použité knihovny a katalogy použité v SW pro tvorbu modelu BIM.</a:t>
            </a:r>
            <a:endParaRPr lang="en-US" sz="2800" dirty="0"/>
          </a:p>
          <a:p>
            <a:pPr>
              <a:lnSpc>
                <a:spcPct val="100000"/>
              </a:lnSpc>
            </a:pPr>
            <a:endParaRPr lang="cs-CZ" sz="2400" dirty="0"/>
          </a:p>
        </p:txBody>
      </p:sp>
      <p:pic>
        <p:nvPicPr>
          <p:cNvPr id="3075" name="Obrázek 2">
            <a:extLst>
              <a:ext uri="{FF2B5EF4-FFF2-40B4-BE49-F238E27FC236}">
                <a16:creationId xmlns:a16="http://schemas.microsoft.com/office/drawing/2014/main" id="{5ABCF3C4-E0BF-2E4C-8ED9-D7B94E14D69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375" y="206375"/>
            <a:ext cx="1028700"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Obdélník 3">
            <a:extLst>
              <a:ext uri="{FF2B5EF4-FFF2-40B4-BE49-F238E27FC236}">
                <a16:creationId xmlns:a16="http://schemas.microsoft.com/office/drawing/2014/main" id="{97C07646-7446-284E-BAFD-51667D1FF2B8}"/>
              </a:ext>
            </a:extLst>
          </p:cNvPr>
          <p:cNvSpPr/>
          <p:nvPr/>
        </p:nvSpPr>
        <p:spPr>
          <a:xfrm>
            <a:off x="1577975" y="206375"/>
            <a:ext cx="7566025" cy="250825"/>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7" name="Obdélník 6">
            <a:extLst>
              <a:ext uri="{FF2B5EF4-FFF2-40B4-BE49-F238E27FC236}">
                <a16:creationId xmlns:a16="http://schemas.microsoft.com/office/drawing/2014/main" id="{2C0204FA-40AF-7C41-A518-C498BCCE2033}"/>
              </a:ext>
            </a:extLst>
          </p:cNvPr>
          <p:cNvSpPr/>
          <p:nvPr/>
        </p:nvSpPr>
        <p:spPr>
          <a:xfrm>
            <a:off x="0" y="6567488"/>
            <a:ext cx="9144000" cy="290512"/>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t>6		</a:t>
            </a:r>
            <a:r>
              <a:rPr lang="cs-CZ" sz="1400" dirty="0">
                <a:solidFill>
                  <a:prstClr val="white"/>
                </a:solidFill>
              </a:rPr>
              <a:t>Kurzy pro společnost 4.0, CZ.02.2.69/0.0/0.0/16_031/0011591 </a:t>
            </a:r>
            <a:r>
              <a:rPr lang="cs-CZ" dirty="0">
                <a:solidFill>
                  <a:prstClr val="white"/>
                </a:solidFill>
              </a:rPr>
              <a:t>	</a:t>
            </a:r>
            <a:r>
              <a:rPr lang="cs-CZ" dirty="0"/>
              <a:t>	www.VSTECB.cz</a:t>
            </a:r>
          </a:p>
        </p:txBody>
      </p:sp>
    </p:spTree>
    <p:extLst>
      <p:ext uri="{BB962C8B-B14F-4D97-AF65-F5344CB8AC3E}">
        <p14:creationId xmlns:p14="http://schemas.microsoft.com/office/powerpoint/2010/main" val="4087177301"/>
      </p:ext>
    </p:extLst>
  </p:cSld>
  <p:clrMapOvr>
    <a:masterClrMapping/>
  </p:clrMapOvr>
  <p:transition spd="slow"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Nadpis 1">
            <a:extLst>
              <a:ext uri="{FF2B5EF4-FFF2-40B4-BE49-F238E27FC236}">
                <a16:creationId xmlns:a16="http://schemas.microsoft.com/office/drawing/2014/main" id="{E01879B6-1D86-4246-BF4B-9198A2A0A616}"/>
              </a:ext>
            </a:extLst>
          </p:cNvPr>
          <p:cNvSpPr>
            <a:spLocks noGrp="1" noChangeArrowheads="1"/>
          </p:cNvSpPr>
          <p:nvPr>
            <p:ph type="title"/>
          </p:nvPr>
        </p:nvSpPr>
        <p:spPr>
          <a:xfrm>
            <a:off x="1577975" y="626533"/>
            <a:ext cx="7566025" cy="829734"/>
          </a:xfrm>
        </p:spPr>
        <p:txBody>
          <a:bodyPr/>
          <a:lstStyle/>
          <a:p>
            <a:r>
              <a:rPr lang="cs-CZ" altLang="cs-CZ" sz="3600" b="1" dirty="0">
                <a:solidFill>
                  <a:srgbClr val="98141B"/>
                </a:solidFill>
              </a:rPr>
              <a:t>Povinnost/dobrovolnost používání BIM</a:t>
            </a:r>
          </a:p>
        </p:txBody>
      </p:sp>
      <p:sp>
        <p:nvSpPr>
          <p:cNvPr id="3074" name="Zástupný symbol pro obsah 2">
            <a:extLst>
              <a:ext uri="{FF2B5EF4-FFF2-40B4-BE49-F238E27FC236}">
                <a16:creationId xmlns:a16="http://schemas.microsoft.com/office/drawing/2014/main" id="{0E28262C-56EA-3D41-9D5A-F80E53C57A2E}"/>
              </a:ext>
            </a:extLst>
          </p:cNvPr>
          <p:cNvSpPr>
            <a:spLocks noGrp="1" noChangeArrowheads="1"/>
          </p:cNvSpPr>
          <p:nvPr>
            <p:ph idx="1"/>
          </p:nvPr>
        </p:nvSpPr>
        <p:spPr>
          <a:xfrm>
            <a:off x="662516" y="1557221"/>
            <a:ext cx="8194716" cy="4741979"/>
          </a:xfrm>
        </p:spPr>
        <p:txBody>
          <a:bodyPr/>
          <a:lstStyle/>
          <a:p>
            <a:pPr lvl="1"/>
            <a:r>
              <a:rPr lang="cs-CZ" sz="2800" dirty="0"/>
              <a:t>Zahraniční zkušenosti ukazují, že nejvhodnějším způsobem, jak metodu BIM začít plošně využívat zejména pro potřeby státu, je zakotvení povinnosti jejího používání od určitého data pro nově zadávané veřejné zakázky na služby (dokumentace staveb) a na stavební práce. </a:t>
            </a:r>
            <a:endParaRPr lang="en-US" sz="2800" dirty="0"/>
          </a:p>
          <a:p>
            <a:pPr lvl="1"/>
            <a:r>
              <a:rPr lang="cs-CZ" sz="2800" dirty="0"/>
              <a:t>Celá řada oblastí řešených v souvislosti se zaváděním BIM v zahraničí (SW nástroje, způsob standardizace) se již významně rozvinula, proto se jako vhodné jeví zavedení povinnosti BIM po pětiletém období příprav. </a:t>
            </a:r>
            <a:endParaRPr lang="en-US" sz="2800" dirty="0"/>
          </a:p>
          <a:p>
            <a:pPr>
              <a:lnSpc>
                <a:spcPct val="100000"/>
              </a:lnSpc>
            </a:pPr>
            <a:endParaRPr lang="cs-CZ" sz="2400" dirty="0"/>
          </a:p>
        </p:txBody>
      </p:sp>
      <p:pic>
        <p:nvPicPr>
          <p:cNvPr id="3075" name="Obrázek 2">
            <a:extLst>
              <a:ext uri="{FF2B5EF4-FFF2-40B4-BE49-F238E27FC236}">
                <a16:creationId xmlns:a16="http://schemas.microsoft.com/office/drawing/2014/main" id="{5ABCF3C4-E0BF-2E4C-8ED9-D7B94E14D69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375" y="206375"/>
            <a:ext cx="1028700"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Obdélník 3">
            <a:extLst>
              <a:ext uri="{FF2B5EF4-FFF2-40B4-BE49-F238E27FC236}">
                <a16:creationId xmlns:a16="http://schemas.microsoft.com/office/drawing/2014/main" id="{97C07646-7446-284E-BAFD-51667D1FF2B8}"/>
              </a:ext>
            </a:extLst>
          </p:cNvPr>
          <p:cNvSpPr/>
          <p:nvPr/>
        </p:nvSpPr>
        <p:spPr>
          <a:xfrm>
            <a:off x="1577975" y="206375"/>
            <a:ext cx="7566025" cy="250825"/>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7" name="Obdélník 6">
            <a:extLst>
              <a:ext uri="{FF2B5EF4-FFF2-40B4-BE49-F238E27FC236}">
                <a16:creationId xmlns:a16="http://schemas.microsoft.com/office/drawing/2014/main" id="{2C0204FA-40AF-7C41-A518-C498BCCE2033}"/>
              </a:ext>
            </a:extLst>
          </p:cNvPr>
          <p:cNvSpPr/>
          <p:nvPr/>
        </p:nvSpPr>
        <p:spPr>
          <a:xfrm>
            <a:off x="0" y="6567488"/>
            <a:ext cx="9144000" cy="290512"/>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t>7		</a:t>
            </a:r>
            <a:r>
              <a:rPr lang="cs-CZ" sz="1400" dirty="0">
                <a:solidFill>
                  <a:prstClr val="white"/>
                </a:solidFill>
              </a:rPr>
              <a:t>Kurzy pro společnost 4.0, CZ.02.2.69/0.0/0.0/16_031/0011591 </a:t>
            </a:r>
            <a:r>
              <a:rPr lang="cs-CZ" dirty="0">
                <a:solidFill>
                  <a:prstClr val="white"/>
                </a:solidFill>
              </a:rPr>
              <a:t>	</a:t>
            </a:r>
            <a:r>
              <a:rPr lang="cs-CZ" dirty="0"/>
              <a:t>	www.VSTECB.cz</a:t>
            </a:r>
          </a:p>
        </p:txBody>
      </p:sp>
    </p:spTree>
    <p:extLst>
      <p:ext uri="{BB962C8B-B14F-4D97-AF65-F5344CB8AC3E}">
        <p14:creationId xmlns:p14="http://schemas.microsoft.com/office/powerpoint/2010/main" val="3502006558"/>
      </p:ext>
    </p:extLst>
  </p:cSld>
  <p:clrMapOvr>
    <a:masterClrMapping/>
  </p:clrMapOvr>
  <p:transition spd="slow"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Nadpis 1">
            <a:extLst>
              <a:ext uri="{FF2B5EF4-FFF2-40B4-BE49-F238E27FC236}">
                <a16:creationId xmlns:a16="http://schemas.microsoft.com/office/drawing/2014/main" id="{E01879B6-1D86-4246-BF4B-9198A2A0A616}"/>
              </a:ext>
            </a:extLst>
          </p:cNvPr>
          <p:cNvSpPr>
            <a:spLocks noGrp="1" noChangeArrowheads="1"/>
          </p:cNvSpPr>
          <p:nvPr>
            <p:ph type="title"/>
          </p:nvPr>
        </p:nvSpPr>
        <p:spPr>
          <a:xfrm>
            <a:off x="1577975" y="626533"/>
            <a:ext cx="7566025" cy="829734"/>
          </a:xfrm>
        </p:spPr>
        <p:txBody>
          <a:bodyPr/>
          <a:lstStyle/>
          <a:p>
            <a:r>
              <a:rPr lang="cs-CZ" altLang="cs-CZ" sz="3600" b="1" dirty="0">
                <a:solidFill>
                  <a:srgbClr val="98141B"/>
                </a:solidFill>
              </a:rPr>
              <a:t>Zadávání veřejných zakázek</a:t>
            </a:r>
          </a:p>
        </p:txBody>
      </p:sp>
      <p:sp>
        <p:nvSpPr>
          <p:cNvPr id="3074" name="Zástupný symbol pro obsah 2">
            <a:extLst>
              <a:ext uri="{FF2B5EF4-FFF2-40B4-BE49-F238E27FC236}">
                <a16:creationId xmlns:a16="http://schemas.microsoft.com/office/drawing/2014/main" id="{0E28262C-56EA-3D41-9D5A-F80E53C57A2E}"/>
              </a:ext>
            </a:extLst>
          </p:cNvPr>
          <p:cNvSpPr>
            <a:spLocks noGrp="1" noChangeArrowheads="1"/>
          </p:cNvSpPr>
          <p:nvPr>
            <p:ph idx="1"/>
          </p:nvPr>
        </p:nvSpPr>
        <p:spPr>
          <a:xfrm>
            <a:off x="662516" y="1557221"/>
            <a:ext cx="8194716" cy="4741979"/>
          </a:xfrm>
        </p:spPr>
        <p:txBody>
          <a:bodyPr/>
          <a:lstStyle/>
          <a:p>
            <a:pPr lvl="1"/>
            <a:r>
              <a:rPr lang="cs-CZ" dirty="0"/>
              <a:t>Pro hladké a bezproblémové využívání BIM však je třeba dořešit :</a:t>
            </a:r>
            <a:endParaRPr lang="en-US" dirty="0"/>
          </a:p>
          <a:p>
            <a:pPr lvl="2"/>
            <a:r>
              <a:rPr lang="cs-CZ" dirty="0"/>
              <a:t>Dostupnost nástrojů BIM</a:t>
            </a:r>
            <a:endParaRPr lang="en-US" dirty="0"/>
          </a:p>
          <a:p>
            <a:pPr lvl="2"/>
            <a:r>
              <a:rPr lang="cs-CZ" dirty="0"/>
              <a:t>Změny právních předpisů</a:t>
            </a:r>
            <a:endParaRPr lang="en-US" dirty="0"/>
          </a:p>
          <a:p>
            <a:pPr lvl="2"/>
            <a:r>
              <a:rPr lang="cs-CZ" dirty="0"/>
              <a:t>Metodickou podporu</a:t>
            </a:r>
            <a:endParaRPr lang="en-US" dirty="0"/>
          </a:p>
          <a:p>
            <a:pPr lvl="3"/>
            <a:r>
              <a:rPr lang="cs-CZ" dirty="0"/>
              <a:t>Pro projektovou činnost:</a:t>
            </a:r>
            <a:endParaRPr lang="en-US" dirty="0"/>
          </a:p>
          <a:p>
            <a:pPr lvl="4"/>
            <a:r>
              <a:rPr lang="cs-CZ" dirty="0"/>
              <a:t>vymezení předmětu veřejné zakázky </a:t>
            </a:r>
            <a:endParaRPr lang="en-US" dirty="0"/>
          </a:p>
          <a:p>
            <a:pPr lvl="4"/>
            <a:r>
              <a:rPr lang="cs-CZ" dirty="0"/>
              <a:t>otázku agregace plnění</a:t>
            </a:r>
            <a:endParaRPr lang="en-US" dirty="0"/>
          </a:p>
          <a:p>
            <a:pPr lvl="4"/>
            <a:r>
              <a:rPr lang="cs-CZ" dirty="0"/>
              <a:t>stanovení kvalifikačních požadavků</a:t>
            </a:r>
            <a:endParaRPr lang="en-US" dirty="0"/>
          </a:p>
          <a:p>
            <a:pPr lvl="4"/>
            <a:r>
              <a:rPr lang="cs-CZ" dirty="0"/>
              <a:t>stanovení kritérií hodnocení</a:t>
            </a:r>
            <a:endParaRPr lang="en-US" dirty="0"/>
          </a:p>
          <a:p>
            <a:pPr lvl="3"/>
            <a:r>
              <a:rPr lang="cs-CZ" dirty="0"/>
              <a:t>VZ na stavební práce:</a:t>
            </a:r>
            <a:endParaRPr lang="en-US" dirty="0"/>
          </a:p>
          <a:p>
            <a:pPr lvl="4"/>
            <a:r>
              <a:rPr lang="cs-CZ" dirty="0"/>
              <a:t>Vymezení předmětu</a:t>
            </a:r>
            <a:endParaRPr lang="en-US" dirty="0"/>
          </a:p>
          <a:p>
            <a:pPr lvl="4"/>
            <a:r>
              <a:rPr lang="cs-CZ" dirty="0"/>
              <a:t>Stanovení kvalifikačních požadavků</a:t>
            </a:r>
            <a:endParaRPr lang="en-US" dirty="0"/>
          </a:p>
          <a:p>
            <a:pPr lvl="4"/>
            <a:r>
              <a:rPr lang="cs-CZ" dirty="0"/>
              <a:t>Stanovení kritérií hodnocení</a:t>
            </a:r>
            <a:endParaRPr lang="en-US" dirty="0"/>
          </a:p>
          <a:p>
            <a:pPr>
              <a:lnSpc>
                <a:spcPct val="100000"/>
              </a:lnSpc>
            </a:pPr>
            <a:endParaRPr lang="cs-CZ" sz="2400" dirty="0"/>
          </a:p>
        </p:txBody>
      </p:sp>
      <p:pic>
        <p:nvPicPr>
          <p:cNvPr id="3075" name="Obrázek 2">
            <a:extLst>
              <a:ext uri="{FF2B5EF4-FFF2-40B4-BE49-F238E27FC236}">
                <a16:creationId xmlns:a16="http://schemas.microsoft.com/office/drawing/2014/main" id="{5ABCF3C4-E0BF-2E4C-8ED9-D7B94E14D69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6375" y="206375"/>
            <a:ext cx="1028700"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Obdélník 3">
            <a:extLst>
              <a:ext uri="{FF2B5EF4-FFF2-40B4-BE49-F238E27FC236}">
                <a16:creationId xmlns:a16="http://schemas.microsoft.com/office/drawing/2014/main" id="{97C07646-7446-284E-BAFD-51667D1FF2B8}"/>
              </a:ext>
            </a:extLst>
          </p:cNvPr>
          <p:cNvSpPr/>
          <p:nvPr/>
        </p:nvSpPr>
        <p:spPr>
          <a:xfrm>
            <a:off x="1577975" y="206375"/>
            <a:ext cx="7566025" cy="250825"/>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7" name="Obdélník 6">
            <a:extLst>
              <a:ext uri="{FF2B5EF4-FFF2-40B4-BE49-F238E27FC236}">
                <a16:creationId xmlns:a16="http://schemas.microsoft.com/office/drawing/2014/main" id="{2C0204FA-40AF-7C41-A518-C498BCCE2033}"/>
              </a:ext>
            </a:extLst>
          </p:cNvPr>
          <p:cNvSpPr/>
          <p:nvPr/>
        </p:nvSpPr>
        <p:spPr>
          <a:xfrm>
            <a:off x="0" y="6567488"/>
            <a:ext cx="9144000" cy="290512"/>
          </a:xfrm>
          <a:prstGeom prst="rect">
            <a:avLst/>
          </a:prstGeom>
          <a:solidFill>
            <a:srgbClr val="9814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dirty="0"/>
              <a:t>8		</a:t>
            </a:r>
            <a:r>
              <a:rPr lang="cs-CZ" sz="1400" dirty="0">
                <a:solidFill>
                  <a:prstClr val="white"/>
                </a:solidFill>
              </a:rPr>
              <a:t>Kurzy pro společnost 4.0, CZ.02.2.69/0.0/0.0/16_031/0011591 </a:t>
            </a:r>
            <a:r>
              <a:rPr lang="cs-CZ" dirty="0">
                <a:solidFill>
                  <a:prstClr val="white"/>
                </a:solidFill>
              </a:rPr>
              <a:t>	</a:t>
            </a:r>
            <a:r>
              <a:rPr lang="cs-CZ" dirty="0"/>
              <a:t>	www.VSTECB.cz</a:t>
            </a:r>
          </a:p>
        </p:txBody>
      </p:sp>
    </p:spTree>
    <p:extLst>
      <p:ext uri="{BB962C8B-B14F-4D97-AF65-F5344CB8AC3E}">
        <p14:creationId xmlns:p14="http://schemas.microsoft.com/office/powerpoint/2010/main" val="2477612364"/>
      </p:ext>
    </p:extLst>
  </p:cSld>
  <p:clrMapOvr>
    <a:masterClrMapping/>
  </p:clrMapOvr>
  <p:transition spd="slow" advClick="0"/>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iv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7079</TotalTime>
  <Words>1058</Words>
  <Application>Microsoft Office PowerPoint</Application>
  <PresentationFormat>Předvádění na obrazovce (4:3)</PresentationFormat>
  <Paragraphs>72</Paragraphs>
  <Slides>12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12</vt:i4>
      </vt:variant>
    </vt:vector>
  </HeadingPairs>
  <TitlesOfParts>
    <vt:vector size="18" baseType="lpstr">
      <vt:lpstr>Arial</vt:lpstr>
      <vt:lpstr>Calibri</vt:lpstr>
      <vt:lpstr>Calibri Light</vt:lpstr>
      <vt:lpstr>Trebuchet MS</vt:lpstr>
      <vt:lpstr>Wingdings</vt:lpstr>
      <vt:lpstr>Motiv Office</vt:lpstr>
      <vt:lpstr>Klíčová témata týkající se BIM</vt:lpstr>
      <vt:lpstr>Požadavky na vlastnosti stavebních výrobků pro tvorbu informačního modelu</vt:lpstr>
      <vt:lpstr>Obsah dokumentace BIM</vt:lpstr>
      <vt:lpstr>BIM a facility management (FM)</vt:lpstr>
      <vt:lpstr>Vazba na geografické informační systémy</vt:lpstr>
      <vt:lpstr>Normy, technické standardy</vt:lpstr>
      <vt:lpstr>Vlastnictví a autorská práva</vt:lpstr>
      <vt:lpstr>Povinnost/dobrovolnost používání BIM</vt:lpstr>
      <vt:lpstr>Zadávání veřejných zakázek</vt:lpstr>
      <vt:lpstr>Vzdělávání</vt:lpstr>
      <vt:lpstr>Vzdělávání</vt:lpstr>
      <vt:lpstr>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Monika</dc:creator>
  <cp:lastModifiedBy>Anežka Štrynková</cp:lastModifiedBy>
  <cp:revision>292</cp:revision>
  <dcterms:created xsi:type="dcterms:W3CDTF">2015-10-09T09:08:26Z</dcterms:created>
  <dcterms:modified xsi:type="dcterms:W3CDTF">2020-06-11T07:33:17Z</dcterms:modified>
</cp:coreProperties>
</file>