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9"/>
  </p:notesMasterIdLst>
  <p:sldIdLst>
    <p:sldId id="256" r:id="rId2"/>
    <p:sldId id="380" r:id="rId3"/>
    <p:sldId id="381" r:id="rId4"/>
    <p:sldId id="382" r:id="rId5"/>
    <p:sldId id="384" r:id="rId6"/>
    <p:sldId id="383" r:id="rId7"/>
    <p:sldId id="293" r:id="rId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2899"/>
            <a:ext cx="9144000" cy="15540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BIM v rámci celého životního cyklu</a:t>
            </a: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40" y="1119377"/>
            <a:ext cx="662517" cy="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/>
              <a:t>Kurzy pro společnost 4.0, s registračním číslem: CZ.</a:t>
            </a:r>
            <a:r>
              <a:rPr lang="cs-CZ" sz="1400"/>
              <a:t>02.2.69/0.0/0.0/16_031/0011591 	</a:t>
            </a:r>
            <a:r>
              <a:rPr lang="cs-CZ" dirty="0"/>
              <a:t>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28C6943-F59B-4E52-AED0-019120F5B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2" y="721247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Fáze životního cyklu stavby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>
                <a:solidFill>
                  <a:prstClr val="white"/>
                </a:solidFill>
              </a:rPr>
              <a:t>	</a:t>
            </a:r>
            <a:r>
              <a:rPr lang="cs-CZ" dirty="0"/>
              <a:t>	www.VSTECB.cz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29" b="-4542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345892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Rozdělení nákladů během životního cyklu stavby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>
                <a:solidFill>
                  <a:prstClr val="white"/>
                </a:solidFill>
              </a:rPr>
              <a:t>	</a:t>
            </a:r>
            <a:r>
              <a:rPr lang="cs-CZ" dirty="0"/>
              <a:t>	www.VSTECB.cz</a:t>
            </a:r>
          </a:p>
        </p:txBody>
      </p:sp>
      <p:pic>
        <p:nvPicPr>
          <p:cNvPr id="8" name="Obrázek 11"/>
          <p:cNvPicPr>
            <a:picLocks noGrp="1"/>
          </p:cNvPicPr>
          <p:nvPr>
            <p:ph idx="1"/>
          </p:nvPr>
        </p:nvPicPr>
        <p:blipFill>
          <a:blip r:embed="rId3"/>
          <a:srcRect l="-24426" r="-2442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6002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Časová náročnost 2D-CAD a BIM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>
                <a:solidFill>
                  <a:prstClr val="white"/>
                </a:solidFill>
              </a:rPr>
              <a:t>	</a:t>
            </a:r>
            <a:r>
              <a:rPr lang="cs-CZ" dirty="0"/>
              <a:t>	www.VSTECB.cz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55" b="-141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86002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proces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>
                <a:solidFill>
                  <a:prstClr val="white"/>
                </a:solidFill>
              </a:rPr>
              <a:t>	</a:t>
            </a:r>
            <a:r>
              <a:rPr lang="cs-CZ" dirty="0"/>
              <a:t>	www.VSTECB.cz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9" r="-1272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01394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Dimenze BIM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>
                <a:solidFill>
                  <a:prstClr val="white"/>
                </a:solidFill>
              </a:rPr>
              <a:t>	</a:t>
            </a:r>
            <a:r>
              <a:rPr lang="cs-CZ" dirty="0"/>
              <a:t>	www.VSTECB.cz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" b="-2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891098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270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 err="1"/>
              <a:t>info@mail.vstecb.cz</a:t>
            </a:r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7033</TotalTime>
  <Words>158</Words>
  <Application>Microsoft Office PowerPoint</Application>
  <PresentationFormat>Předvádění na obrazovce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Motiv Office</vt:lpstr>
      <vt:lpstr>BIM v rámci celého životního cyklu</vt:lpstr>
      <vt:lpstr>Fáze životního cyklu stavby</vt:lpstr>
      <vt:lpstr>Rozdělení nákladů během životního cyklu stavby</vt:lpstr>
      <vt:lpstr>Časová náročnost 2D-CAD a BIM</vt:lpstr>
      <vt:lpstr>BIM proces</vt:lpstr>
      <vt:lpstr>Dimenze BIM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289</cp:revision>
  <dcterms:created xsi:type="dcterms:W3CDTF">2015-10-09T09:08:26Z</dcterms:created>
  <dcterms:modified xsi:type="dcterms:W3CDTF">2020-06-11T08:08:28Z</dcterms:modified>
</cp:coreProperties>
</file>